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0" r:id="rId3"/>
    <p:sldId id="262" r:id="rId4"/>
    <p:sldId id="259" r:id="rId5"/>
    <p:sldId id="258" r:id="rId6"/>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A05"/>
    <a:srgbClr val="6699FF"/>
    <a:srgbClr val="12A4FE"/>
    <a:srgbClr val="0160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p:scale>
          <a:sx n="123" d="100"/>
          <a:sy n="123" d="100"/>
        </p:scale>
        <p:origin x="-1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323C79-6B76-4075-B956-C24F1CF734F1}" type="doc">
      <dgm:prSet loTypeId="urn:microsoft.com/office/officeart/2005/8/layout/chevron1" loCatId="process" qsTypeId="urn:microsoft.com/office/officeart/2005/8/quickstyle/simple1" qsCatId="simple" csTypeId="urn:microsoft.com/office/officeart/2005/8/colors/accent1_2" csCatId="accent1" phldr="1"/>
      <dgm:spPr/>
    </dgm:pt>
    <dgm:pt modelId="{8CC90D87-B68F-4F7E-B61B-C21AC15C7119}">
      <dgm:prSet phldrT="[Texte]" custT="1"/>
      <dgm:spPr/>
      <dgm:t>
        <a:bodyPr/>
        <a:lstStyle/>
        <a:p>
          <a:r>
            <a:rPr lang="fr-FR" sz="1600" b="1" dirty="0"/>
            <a:t>Sept / Oct-23</a:t>
          </a:r>
        </a:p>
      </dgm:t>
    </dgm:pt>
    <dgm:pt modelId="{1934BE36-76C0-48E1-B0B2-A9E25DBADB1B}" type="parTrans" cxnId="{EDE6C78D-019E-4A49-B786-756CCC508D3B}">
      <dgm:prSet/>
      <dgm:spPr/>
      <dgm:t>
        <a:bodyPr/>
        <a:lstStyle/>
        <a:p>
          <a:endParaRPr lang="fr-FR" sz="1600" b="1"/>
        </a:p>
      </dgm:t>
    </dgm:pt>
    <dgm:pt modelId="{735AB0BE-CC6B-43B4-AB83-BD9EAE6F5980}" type="sibTrans" cxnId="{EDE6C78D-019E-4A49-B786-756CCC508D3B}">
      <dgm:prSet/>
      <dgm:spPr/>
      <dgm:t>
        <a:bodyPr/>
        <a:lstStyle/>
        <a:p>
          <a:endParaRPr lang="fr-FR" sz="1600" b="1"/>
        </a:p>
      </dgm:t>
    </dgm:pt>
    <dgm:pt modelId="{6F84DDFD-EAF2-4D50-B284-A1234668FAC5}">
      <dgm:prSet phldrT="[Texte]" custT="1"/>
      <dgm:spPr/>
      <dgm:t>
        <a:bodyPr/>
        <a:lstStyle/>
        <a:p>
          <a:r>
            <a:rPr lang="fr-FR" sz="1600" b="1" dirty="0" err="1"/>
            <a:t>Nov</a:t>
          </a:r>
          <a:r>
            <a:rPr lang="fr-FR" sz="1600" b="1" dirty="0"/>
            <a:t> / Déc-23</a:t>
          </a:r>
        </a:p>
      </dgm:t>
    </dgm:pt>
    <dgm:pt modelId="{8D58A8E1-7BF8-4A94-8B52-4BDDD7960F3A}" type="parTrans" cxnId="{371E2582-2BF3-43DD-B75A-53E1302BEE66}">
      <dgm:prSet/>
      <dgm:spPr/>
      <dgm:t>
        <a:bodyPr/>
        <a:lstStyle/>
        <a:p>
          <a:endParaRPr lang="fr-FR" sz="1600" b="1"/>
        </a:p>
      </dgm:t>
    </dgm:pt>
    <dgm:pt modelId="{FEFB214C-3418-4529-B5A0-AE63E04BE8FA}" type="sibTrans" cxnId="{371E2582-2BF3-43DD-B75A-53E1302BEE66}">
      <dgm:prSet/>
      <dgm:spPr/>
      <dgm:t>
        <a:bodyPr/>
        <a:lstStyle/>
        <a:p>
          <a:endParaRPr lang="fr-FR" sz="1600" b="1"/>
        </a:p>
      </dgm:t>
    </dgm:pt>
    <dgm:pt modelId="{286CE374-A787-40D0-8E74-0523CECB3C79}">
      <dgm:prSet phldrT="[Texte]" custT="1"/>
      <dgm:spPr/>
      <dgm:t>
        <a:bodyPr/>
        <a:lstStyle/>
        <a:p>
          <a:r>
            <a:rPr lang="fr-FR" sz="1600" b="1" dirty="0"/>
            <a:t>Jan / Fév-24</a:t>
          </a:r>
        </a:p>
      </dgm:t>
    </dgm:pt>
    <dgm:pt modelId="{467F92AC-4AEA-4C93-A58E-6E28AFD80148}" type="parTrans" cxnId="{33B03554-A4A9-4EC5-B6B0-111FC55118EE}">
      <dgm:prSet/>
      <dgm:spPr/>
      <dgm:t>
        <a:bodyPr/>
        <a:lstStyle/>
        <a:p>
          <a:endParaRPr lang="fr-FR" sz="1600" b="1"/>
        </a:p>
      </dgm:t>
    </dgm:pt>
    <dgm:pt modelId="{79A33D8D-D817-48B3-B848-9A5118EEF863}" type="sibTrans" cxnId="{33B03554-A4A9-4EC5-B6B0-111FC55118EE}">
      <dgm:prSet/>
      <dgm:spPr/>
      <dgm:t>
        <a:bodyPr/>
        <a:lstStyle/>
        <a:p>
          <a:endParaRPr lang="fr-FR" sz="1600" b="1"/>
        </a:p>
      </dgm:t>
    </dgm:pt>
    <dgm:pt modelId="{E83F04FF-F2A6-4523-ACFA-4B8410ED4921}">
      <dgm:prSet phldrT="[Texte]" custT="1"/>
      <dgm:spPr/>
      <dgm:t>
        <a:bodyPr/>
        <a:lstStyle/>
        <a:p>
          <a:r>
            <a:rPr lang="fr-FR" sz="1600" b="1" dirty="0"/>
            <a:t>Mars / Avr-24</a:t>
          </a:r>
        </a:p>
      </dgm:t>
    </dgm:pt>
    <dgm:pt modelId="{58F7B95F-2CAD-48D0-B7A4-B2BE852855FD}" type="parTrans" cxnId="{00E7FAC5-6719-4A6C-9835-8AFCD4AEE2F4}">
      <dgm:prSet/>
      <dgm:spPr/>
      <dgm:t>
        <a:bodyPr/>
        <a:lstStyle/>
        <a:p>
          <a:endParaRPr lang="fr-FR" sz="1600" b="1"/>
        </a:p>
      </dgm:t>
    </dgm:pt>
    <dgm:pt modelId="{AA670467-F71D-4861-AC9D-66A07A6DC06A}" type="sibTrans" cxnId="{00E7FAC5-6719-4A6C-9835-8AFCD4AEE2F4}">
      <dgm:prSet/>
      <dgm:spPr/>
      <dgm:t>
        <a:bodyPr/>
        <a:lstStyle/>
        <a:p>
          <a:endParaRPr lang="fr-FR" sz="1600" b="1"/>
        </a:p>
      </dgm:t>
    </dgm:pt>
    <dgm:pt modelId="{F9B03C0D-10E1-44E2-AFE8-3264C6D6EE40}">
      <dgm:prSet phldrT="[Texte]" custT="1"/>
      <dgm:spPr/>
      <dgm:t>
        <a:bodyPr/>
        <a:lstStyle/>
        <a:p>
          <a:r>
            <a:rPr lang="fr-FR" sz="1600" b="1" dirty="0"/>
            <a:t>Mai / Juin-24</a:t>
          </a:r>
        </a:p>
      </dgm:t>
    </dgm:pt>
    <dgm:pt modelId="{6689BCE3-862E-4265-88C7-5D6D89129CD1}" type="parTrans" cxnId="{2D06335B-ED3C-44E7-A76B-A041997C401D}">
      <dgm:prSet/>
      <dgm:spPr/>
      <dgm:t>
        <a:bodyPr/>
        <a:lstStyle/>
        <a:p>
          <a:endParaRPr lang="fr-FR" sz="1600" b="1"/>
        </a:p>
      </dgm:t>
    </dgm:pt>
    <dgm:pt modelId="{9A6F13E4-9519-41CF-908F-6142D4B869C5}" type="sibTrans" cxnId="{2D06335B-ED3C-44E7-A76B-A041997C401D}">
      <dgm:prSet/>
      <dgm:spPr/>
      <dgm:t>
        <a:bodyPr/>
        <a:lstStyle/>
        <a:p>
          <a:endParaRPr lang="fr-FR" sz="1600" b="1"/>
        </a:p>
      </dgm:t>
    </dgm:pt>
    <dgm:pt modelId="{A29AACB2-8C59-4A89-8E9A-8BFE79000E17}">
      <dgm:prSet phldrT="[Texte]" custT="1"/>
      <dgm:spPr/>
      <dgm:t>
        <a:bodyPr/>
        <a:lstStyle/>
        <a:p>
          <a:r>
            <a:rPr lang="fr-FR" sz="1600" b="1" dirty="0"/>
            <a:t>Juil-24 / Aout-24</a:t>
          </a:r>
        </a:p>
      </dgm:t>
    </dgm:pt>
    <dgm:pt modelId="{2C47D444-52E8-4B2C-80F4-6ABD4579288E}" type="parTrans" cxnId="{393AF51F-AA32-4B0B-82EE-BC251BFF568D}">
      <dgm:prSet/>
      <dgm:spPr/>
      <dgm:t>
        <a:bodyPr/>
        <a:lstStyle/>
        <a:p>
          <a:endParaRPr lang="fr-FR" sz="1600" b="1"/>
        </a:p>
      </dgm:t>
    </dgm:pt>
    <dgm:pt modelId="{BE13CBA0-EE86-46D4-A5CB-EFB3A4F08B5F}" type="sibTrans" cxnId="{393AF51F-AA32-4B0B-82EE-BC251BFF568D}">
      <dgm:prSet/>
      <dgm:spPr/>
      <dgm:t>
        <a:bodyPr/>
        <a:lstStyle/>
        <a:p>
          <a:endParaRPr lang="fr-FR" sz="1600" b="1"/>
        </a:p>
      </dgm:t>
    </dgm:pt>
    <dgm:pt modelId="{B4C427C0-0057-4247-BDFF-78C5B1EC99AA}">
      <dgm:prSet phldrT="[Texte]" custT="1"/>
      <dgm:spPr/>
      <dgm:t>
        <a:bodyPr/>
        <a:lstStyle/>
        <a:p>
          <a:r>
            <a:rPr lang="fr-FR" sz="1600" b="1" dirty="0"/>
            <a:t>Sept-24</a:t>
          </a:r>
        </a:p>
      </dgm:t>
    </dgm:pt>
    <dgm:pt modelId="{F31BDF21-1D6B-4582-8D39-F7513B6D16D4}" type="parTrans" cxnId="{29B7B039-4C0B-4892-A774-5FE76206A823}">
      <dgm:prSet/>
      <dgm:spPr/>
      <dgm:t>
        <a:bodyPr/>
        <a:lstStyle/>
        <a:p>
          <a:endParaRPr lang="fr-FR" sz="1600" b="1"/>
        </a:p>
      </dgm:t>
    </dgm:pt>
    <dgm:pt modelId="{BB6B355D-C34C-494E-A453-B5D7C9AD6704}" type="sibTrans" cxnId="{29B7B039-4C0B-4892-A774-5FE76206A823}">
      <dgm:prSet/>
      <dgm:spPr/>
      <dgm:t>
        <a:bodyPr/>
        <a:lstStyle/>
        <a:p>
          <a:endParaRPr lang="fr-FR" sz="1600" b="1"/>
        </a:p>
      </dgm:t>
    </dgm:pt>
    <dgm:pt modelId="{F597EE50-F386-47AB-AA59-0D449E918AC2}">
      <dgm:prSet phldrT="[Texte]" custT="1"/>
      <dgm:spPr/>
      <dgm:t>
        <a:bodyPr/>
        <a:lstStyle/>
        <a:p>
          <a:r>
            <a:rPr lang="fr-FR" sz="1600" b="1" dirty="0" err="1"/>
            <a:t>Oct</a:t>
          </a:r>
          <a:r>
            <a:rPr lang="fr-FR" sz="1600" b="1" dirty="0"/>
            <a:t> / </a:t>
          </a:r>
          <a:r>
            <a:rPr lang="fr-FR" sz="1600" b="1" dirty="0" err="1"/>
            <a:t>Nov</a:t>
          </a:r>
          <a:r>
            <a:rPr lang="fr-FR" sz="1600" b="1" dirty="0"/>
            <a:t> 24</a:t>
          </a:r>
        </a:p>
      </dgm:t>
    </dgm:pt>
    <dgm:pt modelId="{E5050479-0C2D-4A64-BB6C-9D94BE1C783C}" type="parTrans" cxnId="{11825D41-9155-4483-85AC-C4B2A9A00E73}">
      <dgm:prSet/>
      <dgm:spPr/>
      <dgm:t>
        <a:bodyPr/>
        <a:lstStyle/>
        <a:p>
          <a:endParaRPr lang="fr-FR" sz="1600" b="1"/>
        </a:p>
      </dgm:t>
    </dgm:pt>
    <dgm:pt modelId="{D4CA4048-A280-4833-BD27-4F03247D45D1}" type="sibTrans" cxnId="{11825D41-9155-4483-85AC-C4B2A9A00E73}">
      <dgm:prSet/>
      <dgm:spPr/>
      <dgm:t>
        <a:bodyPr/>
        <a:lstStyle/>
        <a:p>
          <a:endParaRPr lang="fr-FR" sz="1600" b="1"/>
        </a:p>
      </dgm:t>
    </dgm:pt>
    <dgm:pt modelId="{B167D0FD-58F4-4279-9277-8D17F531BC61}" type="pres">
      <dgm:prSet presAssocID="{DC323C79-6B76-4075-B956-C24F1CF734F1}" presName="Name0" presStyleCnt="0">
        <dgm:presLayoutVars>
          <dgm:dir/>
          <dgm:animLvl val="lvl"/>
          <dgm:resizeHandles val="exact"/>
        </dgm:presLayoutVars>
      </dgm:prSet>
      <dgm:spPr/>
    </dgm:pt>
    <dgm:pt modelId="{D4D179AD-15C4-4219-8CE5-54134ED265C6}" type="pres">
      <dgm:prSet presAssocID="{8CC90D87-B68F-4F7E-B61B-C21AC15C7119}" presName="parTxOnly" presStyleLbl="node1" presStyleIdx="0" presStyleCnt="8">
        <dgm:presLayoutVars>
          <dgm:chMax val="0"/>
          <dgm:chPref val="0"/>
          <dgm:bulletEnabled val="1"/>
        </dgm:presLayoutVars>
      </dgm:prSet>
      <dgm:spPr/>
      <dgm:t>
        <a:bodyPr/>
        <a:lstStyle/>
        <a:p>
          <a:endParaRPr lang="fr-FR"/>
        </a:p>
      </dgm:t>
    </dgm:pt>
    <dgm:pt modelId="{AE8B6A17-0F0C-4A7C-AAC0-8C012511D491}" type="pres">
      <dgm:prSet presAssocID="{735AB0BE-CC6B-43B4-AB83-BD9EAE6F5980}" presName="parTxOnlySpace" presStyleCnt="0"/>
      <dgm:spPr/>
    </dgm:pt>
    <dgm:pt modelId="{533BFC1F-D66C-48F2-A679-8F76D4C26E28}" type="pres">
      <dgm:prSet presAssocID="{6F84DDFD-EAF2-4D50-B284-A1234668FAC5}" presName="parTxOnly" presStyleLbl="node1" presStyleIdx="1" presStyleCnt="8">
        <dgm:presLayoutVars>
          <dgm:chMax val="0"/>
          <dgm:chPref val="0"/>
          <dgm:bulletEnabled val="1"/>
        </dgm:presLayoutVars>
      </dgm:prSet>
      <dgm:spPr/>
      <dgm:t>
        <a:bodyPr/>
        <a:lstStyle/>
        <a:p>
          <a:endParaRPr lang="fr-FR"/>
        </a:p>
      </dgm:t>
    </dgm:pt>
    <dgm:pt modelId="{B6C157DB-A6A2-4904-8030-D76B7D48DCF8}" type="pres">
      <dgm:prSet presAssocID="{FEFB214C-3418-4529-B5A0-AE63E04BE8FA}" presName="parTxOnlySpace" presStyleCnt="0"/>
      <dgm:spPr/>
    </dgm:pt>
    <dgm:pt modelId="{E5DE4359-2386-40E7-8BEC-40D3DBF1AEE8}" type="pres">
      <dgm:prSet presAssocID="{286CE374-A787-40D0-8E74-0523CECB3C79}" presName="parTxOnly" presStyleLbl="node1" presStyleIdx="2" presStyleCnt="8">
        <dgm:presLayoutVars>
          <dgm:chMax val="0"/>
          <dgm:chPref val="0"/>
          <dgm:bulletEnabled val="1"/>
        </dgm:presLayoutVars>
      </dgm:prSet>
      <dgm:spPr/>
      <dgm:t>
        <a:bodyPr/>
        <a:lstStyle/>
        <a:p>
          <a:endParaRPr lang="fr-FR"/>
        </a:p>
      </dgm:t>
    </dgm:pt>
    <dgm:pt modelId="{CD5321EC-E272-4ED4-B2D7-E19FA1FEE491}" type="pres">
      <dgm:prSet presAssocID="{79A33D8D-D817-48B3-B848-9A5118EEF863}" presName="parTxOnlySpace" presStyleCnt="0"/>
      <dgm:spPr/>
    </dgm:pt>
    <dgm:pt modelId="{A7D2D346-5B07-454A-A15E-9313E212FAFD}" type="pres">
      <dgm:prSet presAssocID="{E83F04FF-F2A6-4523-ACFA-4B8410ED4921}" presName="parTxOnly" presStyleLbl="node1" presStyleIdx="3" presStyleCnt="8">
        <dgm:presLayoutVars>
          <dgm:chMax val="0"/>
          <dgm:chPref val="0"/>
          <dgm:bulletEnabled val="1"/>
        </dgm:presLayoutVars>
      </dgm:prSet>
      <dgm:spPr/>
      <dgm:t>
        <a:bodyPr/>
        <a:lstStyle/>
        <a:p>
          <a:endParaRPr lang="fr-FR"/>
        </a:p>
      </dgm:t>
    </dgm:pt>
    <dgm:pt modelId="{EE4FBA2C-9EB9-4EAA-A415-8AD032B33832}" type="pres">
      <dgm:prSet presAssocID="{AA670467-F71D-4861-AC9D-66A07A6DC06A}" presName="parTxOnlySpace" presStyleCnt="0"/>
      <dgm:spPr/>
    </dgm:pt>
    <dgm:pt modelId="{8F93A510-F8CE-4B24-8494-94A90CC085F2}" type="pres">
      <dgm:prSet presAssocID="{F9B03C0D-10E1-44E2-AFE8-3264C6D6EE40}" presName="parTxOnly" presStyleLbl="node1" presStyleIdx="4" presStyleCnt="8">
        <dgm:presLayoutVars>
          <dgm:chMax val="0"/>
          <dgm:chPref val="0"/>
          <dgm:bulletEnabled val="1"/>
        </dgm:presLayoutVars>
      </dgm:prSet>
      <dgm:spPr/>
      <dgm:t>
        <a:bodyPr/>
        <a:lstStyle/>
        <a:p>
          <a:endParaRPr lang="fr-FR"/>
        </a:p>
      </dgm:t>
    </dgm:pt>
    <dgm:pt modelId="{0DE7759A-0A7B-4A13-8FE6-FE47F62A2DF0}" type="pres">
      <dgm:prSet presAssocID="{9A6F13E4-9519-41CF-908F-6142D4B869C5}" presName="parTxOnlySpace" presStyleCnt="0"/>
      <dgm:spPr/>
    </dgm:pt>
    <dgm:pt modelId="{8E24FB17-3BD1-42B7-8EC6-D22841820CB2}" type="pres">
      <dgm:prSet presAssocID="{A29AACB2-8C59-4A89-8E9A-8BFE79000E17}" presName="parTxOnly" presStyleLbl="node1" presStyleIdx="5" presStyleCnt="8">
        <dgm:presLayoutVars>
          <dgm:chMax val="0"/>
          <dgm:chPref val="0"/>
          <dgm:bulletEnabled val="1"/>
        </dgm:presLayoutVars>
      </dgm:prSet>
      <dgm:spPr/>
      <dgm:t>
        <a:bodyPr/>
        <a:lstStyle/>
        <a:p>
          <a:endParaRPr lang="fr-FR"/>
        </a:p>
      </dgm:t>
    </dgm:pt>
    <dgm:pt modelId="{672AE0AF-51A8-473D-940A-EDBE71424BD1}" type="pres">
      <dgm:prSet presAssocID="{BE13CBA0-EE86-46D4-A5CB-EFB3A4F08B5F}" presName="parTxOnlySpace" presStyleCnt="0"/>
      <dgm:spPr/>
    </dgm:pt>
    <dgm:pt modelId="{EB5E7475-48DE-458F-A9C0-9E601C457B99}" type="pres">
      <dgm:prSet presAssocID="{B4C427C0-0057-4247-BDFF-78C5B1EC99AA}" presName="parTxOnly" presStyleLbl="node1" presStyleIdx="6" presStyleCnt="8">
        <dgm:presLayoutVars>
          <dgm:chMax val="0"/>
          <dgm:chPref val="0"/>
          <dgm:bulletEnabled val="1"/>
        </dgm:presLayoutVars>
      </dgm:prSet>
      <dgm:spPr/>
      <dgm:t>
        <a:bodyPr/>
        <a:lstStyle/>
        <a:p>
          <a:endParaRPr lang="fr-FR"/>
        </a:p>
      </dgm:t>
    </dgm:pt>
    <dgm:pt modelId="{B86551B6-3BBB-4D03-81AB-7BBB79BA03C2}" type="pres">
      <dgm:prSet presAssocID="{BB6B355D-C34C-494E-A453-B5D7C9AD6704}" presName="parTxOnlySpace" presStyleCnt="0"/>
      <dgm:spPr/>
    </dgm:pt>
    <dgm:pt modelId="{54769BAF-86F0-4156-8EEB-03CE7CC69959}" type="pres">
      <dgm:prSet presAssocID="{F597EE50-F386-47AB-AA59-0D449E918AC2}" presName="parTxOnly" presStyleLbl="node1" presStyleIdx="7" presStyleCnt="8">
        <dgm:presLayoutVars>
          <dgm:chMax val="0"/>
          <dgm:chPref val="0"/>
          <dgm:bulletEnabled val="1"/>
        </dgm:presLayoutVars>
      </dgm:prSet>
      <dgm:spPr/>
      <dgm:t>
        <a:bodyPr/>
        <a:lstStyle/>
        <a:p>
          <a:endParaRPr lang="fr-FR"/>
        </a:p>
      </dgm:t>
    </dgm:pt>
  </dgm:ptLst>
  <dgm:cxnLst>
    <dgm:cxn modelId="{11825D41-9155-4483-85AC-C4B2A9A00E73}" srcId="{DC323C79-6B76-4075-B956-C24F1CF734F1}" destId="{F597EE50-F386-47AB-AA59-0D449E918AC2}" srcOrd="7" destOrd="0" parTransId="{E5050479-0C2D-4A64-BB6C-9D94BE1C783C}" sibTransId="{D4CA4048-A280-4833-BD27-4F03247D45D1}"/>
    <dgm:cxn modelId="{393AF51F-AA32-4B0B-82EE-BC251BFF568D}" srcId="{DC323C79-6B76-4075-B956-C24F1CF734F1}" destId="{A29AACB2-8C59-4A89-8E9A-8BFE79000E17}" srcOrd="5" destOrd="0" parTransId="{2C47D444-52E8-4B2C-80F4-6ABD4579288E}" sibTransId="{BE13CBA0-EE86-46D4-A5CB-EFB3A4F08B5F}"/>
    <dgm:cxn modelId="{EDE6C78D-019E-4A49-B786-756CCC508D3B}" srcId="{DC323C79-6B76-4075-B956-C24F1CF734F1}" destId="{8CC90D87-B68F-4F7E-B61B-C21AC15C7119}" srcOrd="0" destOrd="0" parTransId="{1934BE36-76C0-48E1-B0B2-A9E25DBADB1B}" sibTransId="{735AB0BE-CC6B-43B4-AB83-BD9EAE6F5980}"/>
    <dgm:cxn modelId="{33B03554-A4A9-4EC5-B6B0-111FC55118EE}" srcId="{DC323C79-6B76-4075-B956-C24F1CF734F1}" destId="{286CE374-A787-40D0-8E74-0523CECB3C79}" srcOrd="2" destOrd="0" parTransId="{467F92AC-4AEA-4C93-A58E-6E28AFD80148}" sibTransId="{79A33D8D-D817-48B3-B848-9A5118EEF863}"/>
    <dgm:cxn modelId="{E1993E28-8E4F-408D-83D4-6AB8CB59D049}" type="presOf" srcId="{E83F04FF-F2A6-4523-ACFA-4B8410ED4921}" destId="{A7D2D346-5B07-454A-A15E-9313E212FAFD}" srcOrd="0" destOrd="0" presId="urn:microsoft.com/office/officeart/2005/8/layout/chevron1"/>
    <dgm:cxn modelId="{00E7FAC5-6719-4A6C-9835-8AFCD4AEE2F4}" srcId="{DC323C79-6B76-4075-B956-C24F1CF734F1}" destId="{E83F04FF-F2A6-4523-ACFA-4B8410ED4921}" srcOrd="3" destOrd="0" parTransId="{58F7B95F-2CAD-48D0-B7A4-B2BE852855FD}" sibTransId="{AA670467-F71D-4861-AC9D-66A07A6DC06A}"/>
    <dgm:cxn modelId="{CF1AA940-952E-43EA-A699-33918C263B7F}" type="presOf" srcId="{DC323C79-6B76-4075-B956-C24F1CF734F1}" destId="{B167D0FD-58F4-4279-9277-8D17F531BC61}" srcOrd="0" destOrd="0" presId="urn:microsoft.com/office/officeart/2005/8/layout/chevron1"/>
    <dgm:cxn modelId="{A7EC2E78-CDB7-4914-A92A-9A448BBA4083}" type="presOf" srcId="{286CE374-A787-40D0-8E74-0523CECB3C79}" destId="{E5DE4359-2386-40E7-8BEC-40D3DBF1AEE8}" srcOrd="0" destOrd="0" presId="urn:microsoft.com/office/officeart/2005/8/layout/chevron1"/>
    <dgm:cxn modelId="{29B7B039-4C0B-4892-A774-5FE76206A823}" srcId="{DC323C79-6B76-4075-B956-C24F1CF734F1}" destId="{B4C427C0-0057-4247-BDFF-78C5B1EC99AA}" srcOrd="6" destOrd="0" parTransId="{F31BDF21-1D6B-4582-8D39-F7513B6D16D4}" sibTransId="{BB6B355D-C34C-494E-A453-B5D7C9AD6704}"/>
    <dgm:cxn modelId="{6DAB25CF-5CA1-4456-AB06-194A2FFD715A}" type="presOf" srcId="{F9B03C0D-10E1-44E2-AFE8-3264C6D6EE40}" destId="{8F93A510-F8CE-4B24-8494-94A90CC085F2}" srcOrd="0" destOrd="0" presId="urn:microsoft.com/office/officeart/2005/8/layout/chevron1"/>
    <dgm:cxn modelId="{321BD4BE-186A-44E1-840C-46A36D21497B}" type="presOf" srcId="{F597EE50-F386-47AB-AA59-0D449E918AC2}" destId="{54769BAF-86F0-4156-8EEB-03CE7CC69959}" srcOrd="0" destOrd="0" presId="urn:microsoft.com/office/officeart/2005/8/layout/chevron1"/>
    <dgm:cxn modelId="{55128027-ED86-4974-AFC7-124377C85ABC}" type="presOf" srcId="{8CC90D87-B68F-4F7E-B61B-C21AC15C7119}" destId="{D4D179AD-15C4-4219-8CE5-54134ED265C6}" srcOrd="0" destOrd="0" presId="urn:microsoft.com/office/officeart/2005/8/layout/chevron1"/>
    <dgm:cxn modelId="{371E2582-2BF3-43DD-B75A-53E1302BEE66}" srcId="{DC323C79-6B76-4075-B956-C24F1CF734F1}" destId="{6F84DDFD-EAF2-4D50-B284-A1234668FAC5}" srcOrd="1" destOrd="0" parTransId="{8D58A8E1-7BF8-4A94-8B52-4BDDD7960F3A}" sibTransId="{FEFB214C-3418-4529-B5A0-AE63E04BE8FA}"/>
    <dgm:cxn modelId="{6927699E-B499-4FDD-9781-4E88E28A7EE7}" type="presOf" srcId="{6F84DDFD-EAF2-4D50-B284-A1234668FAC5}" destId="{533BFC1F-D66C-48F2-A679-8F76D4C26E28}" srcOrd="0" destOrd="0" presId="urn:microsoft.com/office/officeart/2005/8/layout/chevron1"/>
    <dgm:cxn modelId="{01D830B6-0A8C-4DA3-A86B-90C684D83027}" type="presOf" srcId="{A29AACB2-8C59-4A89-8E9A-8BFE79000E17}" destId="{8E24FB17-3BD1-42B7-8EC6-D22841820CB2}" srcOrd="0" destOrd="0" presId="urn:microsoft.com/office/officeart/2005/8/layout/chevron1"/>
    <dgm:cxn modelId="{C9DEADF5-892C-4695-9779-63DB0EB6574F}" type="presOf" srcId="{B4C427C0-0057-4247-BDFF-78C5B1EC99AA}" destId="{EB5E7475-48DE-458F-A9C0-9E601C457B99}" srcOrd="0" destOrd="0" presId="urn:microsoft.com/office/officeart/2005/8/layout/chevron1"/>
    <dgm:cxn modelId="{2D06335B-ED3C-44E7-A76B-A041997C401D}" srcId="{DC323C79-6B76-4075-B956-C24F1CF734F1}" destId="{F9B03C0D-10E1-44E2-AFE8-3264C6D6EE40}" srcOrd="4" destOrd="0" parTransId="{6689BCE3-862E-4265-88C7-5D6D89129CD1}" sibTransId="{9A6F13E4-9519-41CF-908F-6142D4B869C5}"/>
    <dgm:cxn modelId="{8B0CF3FF-F588-48DC-83F4-BFD64AB028EA}" type="presParOf" srcId="{B167D0FD-58F4-4279-9277-8D17F531BC61}" destId="{D4D179AD-15C4-4219-8CE5-54134ED265C6}" srcOrd="0" destOrd="0" presId="urn:microsoft.com/office/officeart/2005/8/layout/chevron1"/>
    <dgm:cxn modelId="{36303C49-6DFE-4DDE-B4B9-E06C1660B67A}" type="presParOf" srcId="{B167D0FD-58F4-4279-9277-8D17F531BC61}" destId="{AE8B6A17-0F0C-4A7C-AAC0-8C012511D491}" srcOrd="1" destOrd="0" presId="urn:microsoft.com/office/officeart/2005/8/layout/chevron1"/>
    <dgm:cxn modelId="{1BC21482-2F33-4824-8212-E8FD5ADE289E}" type="presParOf" srcId="{B167D0FD-58F4-4279-9277-8D17F531BC61}" destId="{533BFC1F-D66C-48F2-A679-8F76D4C26E28}" srcOrd="2" destOrd="0" presId="urn:microsoft.com/office/officeart/2005/8/layout/chevron1"/>
    <dgm:cxn modelId="{C0447381-A2B9-4222-BC44-CC25A83FE10E}" type="presParOf" srcId="{B167D0FD-58F4-4279-9277-8D17F531BC61}" destId="{B6C157DB-A6A2-4904-8030-D76B7D48DCF8}" srcOrd="3" destOrd="0" presId="urn:microsoft.com/office/officeart/2005/8/layout/chevron1"/>
    <dgm:cxn modelId="{0F396FD7-727A-4A36-8DF1-39076A78055E}" type="presParOf" srcId="{B167D0FD-58F4-4279-9277-8D17F531BC61}" destId="{E5DE4359-2386-40E7-8BEC-40D3DBF1AEE8}" srcOrd="4" destOrd="0" presId="urn:microsoft.com/office/officeart/2005/8/layout/chevron1"/>
    <dgm:cxn modelId="{8D690D1F-B0A1-4DF6-8C7C-0BF72C82826F}" type="presParOf" srcId="{B167D0FD-58F4-4279-9277-8D17F531BC61}" destId="{CD5321EC-E272-4ED4-B2D7-E19FA1FEE491}" srcOrd="5" destOrd="0" presId="urn:microsoft.com/office/officeart/2005/8/layout/chevron1"/>
    <dgm:cxn modelId="{BCD85802-6177-4212-8235-A34E5327AF00}" type="presParOf" srcId="{B167D0FD-58F4-4279-9277-8D17F531BC61}" destId="{A7D2D346-5B07-454A-A15E-9313E212FAFD}" srcOrd="6" destOrd="0" presId="urn:microsoft.com/office/officeart/2005/8/layout/chevron1"/>
    <dgm:cxn modelId="{ED04BC82-3BCD-49BE-9790-E3E217BDCC22}" type="presParOf" srcId="{B167D0FD-58F4-4279-9277-8D17F531BC61}" destId="{EE4FBA2C-9EB9-4EAA-A415-8AD032B33832}" srcOrd="7" destOrd="0" presId="urn:microsoft.com/office/officeart/2005/8/layout/chevron1"/>
    <dgm:cxn modelId="{1DE31A9B-14D8-4567-9A9D-B9B335921D1C}" type="presParOf" srcId="{B167D0FD-58F4-4279-9277-8D17F531BC61}" destId="{8F93A510-F8CE-4B24-8494-94A90CC085F2}" srcOrd="8" destOrd="0" presId="urn:microsoft.com/office/officeart/2005/8/layout/chevron1"/>
    <dgm:cxn modelId="{622A33F8-5676-4096-8974-D94D32CD9909}" type="presParOf" srcId="{B167D0FD-58F4-4279-9277-8D17F531BC61}" destId="{0DE7759A-0A7B-4A13-8FE6-FE47F62A2DF0}" srcOrd="9" destOrd="0" presId="urn:microsoft.com/office/officeart/2005/8/layout/chevron1"/>
    <dgm:cxn modelId="{25CC97DA-D0CC-4294-9CC6-C3F84DE2AC34}" type="presParOf" srcId="{B167D0FD-58F4-4279-9277-8D17F531BC61}" destId="{8E24FB17-3BD1-42B7-8EC6-D22841820CB2}" srcOrd="10" destOrd="0" presId="urn:microsoft.com/office/officeart/2005/8/layout/chevron1"/>
    <dgm:cxn modelId="{97AB73B1-C930-409D-9A97-ED0D756C40E4}" type="presParOf" srcId="{B167D0FD-58F4-4279-9277-8D17F531BC61}" destId="{672AE0AF-51A8-473D-940A-EDBE71424BD1}" srcOrd="11" destOrd="0" presId="urn:microsoft.com/office/officeart/2005/8/layout/chevron1"/>
    <dgm:cxn modelId="{4E593149-D11D-4ED0-99BA-CC7C860AB712}" type="presParOf" srcId="{B167D0FD-58F4-4279-9277-8D17F531BC61}" destId="{EB5E7475-48DE-458F-A9C0-9E601C457B99}" srcOrd="12" destOrd="0" presId="urn:microsoft.com/office/officeart/2005/8/layout/chevron1"/>
    <dgm:cxn modelId="{4B4014B1-1443-43FE-8911-D2CE4E197019}" type="presParOf" srcId="{B167D0FD-58F4-4279-9277-8D17F531BC61}" destId="{B86551B6-3BBB-4D03-81AB-7BBB79BA03C2}" srcOrd="13" destOrd="0" presId="urn:microsoft.com/office/officeart/2005/8/layout/chevron1"/>
    <dgm:cxn modelId="{9945C86F-0D56-4BED-AEC5-9F0F77A013DA}" type="presParOf" srcId="{B167D0FD-58F4-4279-9277-8D17F531BC61}" destId="{54769BAF-86F0-4156-8EEB-03CE7CC69959}"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D179AD-15C4-4219-8CE5-54134ED265C6}">
      <dsp:nvSpPr>
        <dsp:cNvPr id="0" name=""/>
        <dsp:cNvSpPr/>
      </dsp:nvSpPr>
      <dsp:spPr>
        <a:xfrm>
          <a:off x="973" y="735243"/>
          <a:ext cx="1559874" cy="62394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b="1" kern="1200" dirty="0"/>
            <a:t>Sept / Oct-23</a:t>
          </a:r>
        </a:p>
      </dsp:txBody>
      <dsp:txXfrm>
        <a:off x="312948" y="735243"/>
        <a:ext cx="935925" cy="623949"/>
      </dsp:txXfrm>
    </dsp:sp>
    <dsp:sp modelId="{533BFC1F-D66C-48F2-A679-8F76D4C26E28}">
      <dsp:nvSpPr>
        <dsp:cNvPr id="0" name=""/>
        <dsp:cNvSpPr/>
      </dsp:nvSpPr>
      <dsp:spPr>
        <a:xfrm>
          <a:off x="1404860" y="735243"/>
          <a:ext cx="1559874" cy="62394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b="1" kern="1200" dirty="0" err="1"/>
            <a:t>Nov</a:t>
          </a:r>
          <a:r>
            <a:rPr lang="fr-FR" sz="1600" b="1" kern="1200" dirty="0"/>
            <a:t> / Déc-23</a:t>
          </a:r>
        </a:p>
      </dsp:txBody>
      <dsp:txXfrm>
        <a:off x="1716835" y="735243"/>
        <a:ext cx="935925" cy="623949"/>
      </dsp:txXfrm>
    </dsp:sp>
    <dsp:sp modelId="{E5DE4359-2386-40E7-8BEC-40D3DBF1AEE8}">
      <dsp:nvSpPr>
        <dsp:cNvPr id="0" name=""/>
        <dsp:cNvSpPr/>
      </dsp:nvSpPr>
      <dsp:spPr>
        <a:xfrm>
          <a:off x="2808747" y="735243"/>
          <a:ext cx="1559874" cy="62394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b="1" kern="1200" dirty="0"/>
            <a:t>Jan / Fév-24</a:t>
          </a:r>
        </a:p>
      </dsp:txBody>
      <dsp:txXfrm>
        <a:off x="3120722" y="735243"/>
        <a:ext cx="935925" cy="623949"/>
      </dsp:txXfrm>
    </dsp:sp>
    <dsp:sp modelId="{A7D2D346-5B07-454A-A15E-9313E212FAFD}">
      <dsp:nvSpPr>
        <dsp:cNvPr id="0" name=""/>
        <dsp:cNvSpPr/>
      </dsp:nvSpPr>
      <dsp:spPr>
        <a:xfrm>
          <a:off x="4212635" y="735243"/>
          <a:ext cx="1559874" cy="62394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b="1" kern="1200" dirty="0"/>
            <a:t>Mars / Avr-24</a:t>
          </a:r>
        </a:p>
      </dsp:txBody>
      <dsp:txXfrm>
        <a:off x="4524610" y="735243"/>
        <a:ext cx="935925" cy="623949"/>
      </dsp:txXfrm>
    </dsp:sp>
    <dsp:sp modelId="{8F93A510-F8CE-4B24-8494-94A90CC085F2}">
      <dsp:nvSpPr>
        <dsp:cNvPr id="0" name=""/>
        <dsp:cNvSpPr/>
      </dsp:nvSpPr>
      <dsp:spPr>
        <a:xfrm>
          <a:off x="5616522" y="735243"/>
          <a:ext cx="1559874" cy="62394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b="1" kern="1200" dirty="0"/>
            <a:t>Mai / Juin-24</a:t>
          </a:r>
        </a:p>
      </dsp:txBody>
      <dsp:txXfrm>
        <a:off x="5928497" y="735243"/>
        <a:ext cx="935925" cy="623949"/>
      </dsp:txXfrm>
    </dsp:sp>
    <dsp:sp modelId="{8E24FB17-3BD1-42B7-8EC6-D22841820CB2}">
      <dsp:nvSpPr>
        <dsp:cNvPr id="0" name=""/>
        <dsp:cNvSpPr/>
      </dsp:nvSpPr>
      <dsp:spPr>
        <a:xfrm>
          <a:off x="7020410" y="735243"/>
          <a:ext cx="1559874" cy="62394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b="1" kern="1200" dirty="0"/>
            <a:t>Juil-24 / Aout-24</a:t>
          </a:r>
        </a:p>
      </dsp:txBody>
      <dsp:txXfrm>
        <a:off x="7332385" y="735243"/>
        <a:ext cx="935925" cy="623949"/>
      </dsp:txXfrm>
    </dsp:sp>
    <dsp:sp modelId="{EB5E7475-48DE-458F-A9C0-9E601C457B99}">
      <dsp:nvSpPr>
        <dsp:cNvPr id="0" name=""/>
        <dsp:cNvSpPr/>
      </dsp:nvSpPr>
      <dsp:spPr>
        <a:xfrm>
          <a:off x="8424297" y="735243"/>
          <a:ext cx="1559874" cy="62394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b="1" kern="1200" dirty="0"/>
            <a:t>Sept-24</a:t>
          </a:r>
        </a:p>
      </dsp:txBody>
      <dsp:txXfrm>
        <a:off x="8736272" y="735243"/>
        <a:ext cx="935925" cy="623949"/>
      </dsp:txXfrm>
    </dsp:sp>
    <dsp:sp modelId="{54769BAF-86F0-4156-8EEB-03CE7CC69959}">
      <dsp:nvSpPr>
        <dsp:cNvPr id="0" name=""/>
        <dsp:cNvSpPr/>
      </dsp:nvSpPr>
      <dsp:spPr>
        <a:xfrm>
          <a:off x="9828184" y="735243"/>
          <a:ext cx="1559874" cy="62394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b="1" kern="1200" dirty="0" err="1"/>
            <a:t>Oct</a:t>
          </a:r>
          <a:r>
            <a:rPr lang="fr-FR" sz="1600" b="1" kern="1200" dirty="0"/>
            <a:t> / </a:t>
          </a:r>
          <a:r>
            <a:rPr lang="fr-FR" sz="1600" b="1" kern="1200" dirty="0" err="1"/>
            <a:t>Nov</a:t>
          </a:r>
          <a:r>
            <a:rPr lang="fr-FR" sz="1600" b="1" kern="1200" dirty="0"/>
            <a:t> 24</a:t>
          </a:r>
        </a:p>
      </dsp:txBody>
      <dsp:txXfrm>
        <a:off x="10140159" y="735243"/>
        <a:ext cx="935925" cy="623949"/>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022A16E-4FD9-474C-403D-4C5413A41DD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 xmlns:a16="http://schemas.microsoft.com/office/drawing/2014/main" id="{0A372D36-6C91-DB11-9E85-8B470A0924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 xmlns:a16="http://schemas.microsoft.com/office/drawing/2014/main" id="{878BEC7E-E268-C3B1-FDFB-662825639F92}"/>
              </a:ext>
            </a:extLst>
          </p:cNvPr>
          <p:cNvSpPr>
            <a:spLocks noGrp="1"/>
          </p:cNvSpPr>
          <p:nvPr>
            <p:ph type="dt" sz="half" idx="10"/>
          </p:nvPr>
        </p:nvSpPr>
        <p:spPr/>
        <p:txBody>
          <a:bodyPr/>
          <a:lstStyle/>
          <a:p>
            <a:fld id="{8B41F848-7AC9-407D-94EF-E6165C6B29D9}" type="datetimeFigureOut">
              <a:rPr lang="fr-FR" smtClean="0"/>
              <a:t>11/04/2024</a:t>
            </a:fld>
            <a:endParaRPr lang="fr-FR"/>
          </a:p>
        </p:txBody>
      </p:sp>
      <p:sp>
        <p:nvSpPr>
          <p:cNvPr id="5" name="Espace réservé du pied de page 4">
            <a:extLst>
              <a:ext uri="{FF2B5EF4-FFF2-40B4-BE49-F238E27FC236}">
                <a16:creationId xmlns="" xmlns:a16="http://schemas.microsoft.com/office/drawing/2014/main" id="{AD72E925-7D92-BE8F-0FFC-1027DAF6778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C6CE514E-EFF4-AB0A-4514-E7D5F3B2E8F0}"/>
              </a:ext>
            </a:extLst>
          </p:cNvPr>
          <p:cNvSpPr>
            <a:spLocks noGrp="1"/>
          </p:cNvSpPr>
          <p:nvPr>
            <p:ph type="sldNum" sz="quarter" idx="12"/>
          </p:nvPr>
        </p:nvSpPr>
        <p:spPr/>
        <p:txBody>
          <a:bodyPr/>
          <a:lstStyle/>
          <a:p>
            <a:fld id="{92A728B6-F58B-49DF-A150-17D2ED5E75A5}" type="slidenum">
              <a:rPr lang="fr-FR" smtClean="0"/>
              <a:t>‹N°›</a:t>
            </a:fld>
            <a:endParaRPr lang="fr-FR"/>
          </a:p>
        </p:txBody>
      </p:sp>
    </p:spTree>
    <p:extLst>
      <p:ext uri="{BB962C8B-B14F-4D97-AF65-F5344CB8AC3E}">
        <p14:creationId xmlns:p14="http://schemas.microsoft.com/office/powerpoint/2010/main" val="183724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CBB69C9-A708-7754-ED61-59BFDEA093E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 xmlns:a16="http://schemas.microsoft.com/office/drawing/2014/main" id="{FA688E50-FC85-9B9F-A0B0-FBAA1C6595D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D1EB7F9C-6D14-D358-2DA4-F161A8BA26FD}"/>
              </a:ext>
            </a:extLst>
          </p:cNvPr>
          <p:cNvSpPr>
            <a:spLocks noGrp="1"/>
          </p:cNvSpPr>
          <p:nvPr>
            <p:ph type="dt" sz="half" idx="10"/>
          </p:nvPr>
        </p:nvSpPr>
        <p:spPr/>
        <p:txBody>
          <a:bodyPr/>
          <a:lstStyle/>
          <a:p>
            <a:fld id="{8B41F848-7AC9-407D-94EF-E6165C6B29D9}" type="datetimeFigureOut">
              <a:rPr lang="fr-FR" smtClean="0"/>
              <a:t>11/04/2024</a:t>
            </a:fld>
            <a:endParaRPr lang="fr-FR"/>
          </a:p>
        </p:txBody>
      </p:sp>
      <p:sp>
        <p:nvSpPr>
          <p:cNvPr id="5" name="Espace réservé du pied de page 4">
            <a:extLst>
              <a:ext uri="{FF2B5EF4-FFF2-40B4-BE49-F238E27FC236}">
                <a16:creationId xmlns="" xmlns:a16="http://schemas.microsoft.com/office/drawing/2014/main" id="{826E8B84-32C0-D454-7538-EF4F1ECDF39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94AC62CA-E624-76C1-5CCA-E364C1E0715B}"/>
              </a:ext>
            </a:extLst>
          </p:cNvPr>
          <p:cNvSpPr>
            <a:spLocks noGrp="1"/>
          </p:cNvSpPr>
          <p:nvPr>
            <p:ph type="sldNum" sz="quarter" idx="12"/>
          </p:nvPr>
        </p:nvSpPr>
        <p:spPr/>
        <p:txBody>
          <a:bodyPr/>
          <a:lstStyle/>
          <a:p>
            <a:fld id="{92A728B6-F58B-49DF-A150-17D2ED5E75A5}" type="slidenum">
              <a:rPr lang="fr-FR" smtClean="0"/>
              <a:t>‹N°›</a:t>
            </a:fld>
            <a:endParaRPr lang="fr-FR"/>
          </a:p>
        </p:txBody>
      </p:sp>
    </p:spTree>
    <p:extLst>
      <p:ext uri="{BB962C8B-B14F-4D97-AF65-F5344CB8AC3E}">
        <p14:creationId xmlns:p14="http://schemas.microsoft.com/office/powerpoint/2010/main" val="353498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918A96CF-FD5C-9B6B-793C-A6B0F41CB4B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 xmlns:a16="http://schemas.microsoft.com/office/drawing/2014/main" id="{8CFC1681-27D5-B9F3-8D90-6B4AF56BD81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9322127F-47C5-86F5-90B9-2BF04AEEEDD4}"/>
              </a:ext>
            </a:extLst>
          </p:cNvPr>
          <p:cNvSpPr>
            <a:spLocks noGrp="1"/>
          </p:cNvSpPr>
          <p:nvPr>
            <p:ph type="dt" sz="half" idx="10"/>
          </p:nvPr>
        </p:nvSpPr>
        <p:spPr/>
        <p:txBody>
          <a:bodyPr/>
          <a:lstStyle/>
          <a:p>
            <a:fld id="{8B41F848-7AC9-407D-94EF-E6165C6B29D9}" type="datetimeFigureOut">
              <a:rPr lang="fr-FR" smtClean="0"/>
              <a:t>11/04/2024</a:t>
            </a:fld>
            <a:endParaRPr lang="fr-FR"/>
          </a:p>
        </p:txBody>
      </p:sp>
      <p:sp>
        <p:nvSpPr>
          <p:cNvPr id="5" name="Espace réservé du pied de page 4">
            <a:extLst>
              <a:ext uri="{FF2B5EF4-FFF2-40B4-BE49-F238E27FC236}">
                <a16:creationId xmlns="" xmlns:a16="http://schemas.microsoft.com/office/drawing/2014/main" id="{9F8CC877-CA03-B6AA-5FA5-146FFCD6581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AC1B8E23-11C2-0924-8D03-04802612D125}"/>
              </a:ext>
            </a:extLst>
          </p:cNvPr>
          <p:cNvSpPr>
            <a:spLocks noGrp="1"/>
          </p:cNvSpPr>
          <p:nvPr>
            <p:ph type="sldNum" sz="quarter" idx="12"/>
          </p:nvPr>
        </p:nvSpPr>
        <p:spPr/>
        <p:txBody>
          <a:bodyPr/>
          <a:lstStyle/>
          <a:p>
            <a:fld id="{92A728B6-F58B-49DF-A150-17D2ED5E75A5}" type="slidenum">
              <a:rPr lang="fr-FR" smtClean="0"/>
              <a:t>‹N°›</a:t>
            </a:fld>
            <a:endParaRPr lang="fr-FR"/>
          </a:p>
        </p:txBody>
      </p:sp>
    </p:spTree>
    <p:extLst>
      <p:ext uri="{BB962C8B-B14F-4D97-AF65-F5344CB8AC3E}">
        <p14:creationId xmlns:p14="http://schemas.microsoft.com/office/powerpoint/2010/main" val="526911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0450E76-29C5-6DD8-A692-A04E8B19416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EEDBB943-6E85-B7EF-ACAC-8A86067DD42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E1520195-C47D-9100-B150-7B8B0EC18C37}"/>
              </a:ext>
            </a:extLst>
          </p:cNvPr>
          <p:cNvSpPr>
            <a:spLocks noGrp="1"/>
          </p:cNvSpPr>
          <p:nvPr>
            <p:ph type="dt" sz="half" idx="10"/>
          </p:nvPr>
        </p:nvSpPr>
        <p:spPr/>
        <p:txBody>
          <a:bodyPr/>
          <a:lstStyle/>
          <a:p>
            <a:fld id="{8B41F848-7AC9-407D-94EF-E6165C6B29D9}" type="datetimeFigureOut">
              <a:rPr lang="fr-FR" smtClean="0"/>
              <a:t>11/04/2024</a:t>
            </a:fld>
            <a:endParaRPr lang="fr-FR"/>
          </a:p>
        </p:txBody>
      </p:sp>
      <p:sp>
        <p:nvSpPr>
          <p:cNvPr id="5" name="Espace réservé du pied de page 4">
            <a:extLst>
              <a:ext uri="{FF2B5EF4-FFF2-40B4-BE49-F238E27FC236}">
                <a16:creationId xmlns="" xmlns:a16="http://schemas.microsoft.com/office/drawing/2014/main" id="{6AC8DA0D-53D0-4EAC-9080-BAFC01184A2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0567322C-45C8-53A5-6D09-4A4B1E3F985D}"/>
              </a:ext>
            </a:extLst>
          </p:cNvPr>
          <p:cNvSpPr>
            <a:spLocks noGrp="1"/>
          </p:cNvSpPr>
          <p:nvPr>
            <p:ph type="sldNum" sz="quarter" idx="12"/>
          </p:nvPr>
        </p:nvSpPr>
        <p:spPr/>
        <p:txBody>
          <a:bodyPr/>
          <a:lstStyle/>
          <a:p>
            <a:fld id="{92A728B6-F58B-49DF-A150-17D2ED5E75A5}" type="slidenum">
              <a:rPr lang="fr-FR" smtClean="0"/>
              <a:t>‹N°›</a:t>
            </a:fld>
            <a:endParaRPr lang="fr-FR"/>
          </a:p>
        </p:txBody>
      </p:sp>
    </p:spTree>
    <p:extLst>
      <p:ext uri="{BB962C8B-B14F-4D97-AF65-F5344CB8AC3E}">
        <p14:creationId xmlns:p14="http://schemas.microsoft.com/office/powerpoint/2010/main" val="1541063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3B68FCA-F2B3-79D3-E5B3-EB37C260348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 xmlns:a16="http://schemas.microsoft.com/office/drawing/2014/main" id="{CF4ACF9A-0C80-0D76-243B-3CCC875B5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 xmlns:a16="http://schemas.microsoft.com/office/drawing/2014/main" id="{C8A80AE0-73CF-29D5-A96F-52D176BD1FB3}"/>
              </a:ext>
            </a:extLst>
          </p:cNvPr>
          <p:cNvSpPr>
            <a:spLocks noGrp="1"/>
          </p:cNvSpPr>
          <p:nvPr>
            <p:ph type="dt" sz="half" idx="10"/>
          </p:nvPr>
        </p:nvSpPr>
        <p:spPr/>
        <p:txBody>
          <a:bodyPr/>
          <a:lstStyle/>
          <a:p>
            <a:fld id="{8B41F848-7AC9-407D-94EF-E6165C6B29D9}" type="datetimeFigureOut">
              <a:rPr lang="fr-FR" smtClean="0"/>
              <a:t>11/04/2024</a:t>
            </a:fld>
            <a:endParaRPr lang="fr-FR"/>
          </a:p>
        </p:txBody>
      </p:sp>
      <p:sp>
        <p:nvSpPr>
          <p:cNvPr id="5" name="Espace réservé du pied de page 4">
            <a:extLst>
              <a:ext uri="{FF2B5EF4-FFF2-40B4-BE49-F238E27FC236}">
                <a16:creationId xmlns="" xmlns:a16="http://schemas.microsoft.com/office/drawing/2014/main" id="{C2478A8B-B536-3846-C91D-457C602014F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FF82DB2B-F776-A952-7090-745B24A1B2A6}"/>
              </a:ext>
            </a:extLst>
          </p:cNvPr>
          <p:cNvSpPr>
            <a:spLocks noGrp="1"/>
          </p:cNvSpPr>
          <p:nvPr>
            <p:ph type="sldNum" sz="quarter" idx="12"/>
          </p:nvPr>
        </p:nvSpPr>
        <p:spPr/>
        <p:txBody>
          <a:bodyPr/>
          <a:lstStyle/>
          <a:p>
            <a:fld id="{92A728B6-F58B-49DF-A150-17D2ED5E75A5}" type="slidenum">
              <a:rPr lang="fr-FR" smtClean="0"/>
              <a:t>‹N°›</a:t>
            </a:fld>
            <a:endParaRPr lang="fr-FR"/>
          </a:p>
        </p:txBody>
      </p:sp>
    </p:spTree>
    <p:extLst>
      <p:ext uri="{BB962C8B-B14F-4D97-AF65-F5344CB8AC3E}">
        <p14:creationId xmlns:p14="http://schemas.microsoft.com/office/powerpoint/2010/main" val="1341223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A31BDF9-FB2E-B2A8-D7F2-9707E70C7BA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7E0391C0-ED09-4C88-A429-97AD2549A46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 xmlns:a16="http://schemas.microsoft.com/office/drawing/2014/main" id="{66A0AF04-DA26-03A5-019A-124B621EA4E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 xmlns:a16="http://schemas.microsoft.com/office/drawing/2014/main" id="{E74CDB0F-4648-B350-A167-7100806113C6}"/>
              </a:ext>
            </a:extLst>
          </p:cNvPr>
          <p:cNvSpPr>
            <a:spLocks noGrp="1"/>
          </p:cNvSpPr>
          <p:nvPr>
            <p:ph type="dt" sz="half" idx="10"/>
          </p:nvPr>
        </p:nvSpPr>
        <p:spPr/>
        <p:txBody>
          <a:bodyPr/>
          <a:lstStyle/>
          <a:p>
            <a:fld id="{8B41F848-7AC9-407D-94EF-E6165C6B29D9}" type="datetimeFigureOut">
              <a:rPr lang="fr-FR" smtClean="0"/>
              <a:t>11/04/2024</a:t>
            </a:fld>
            <a:endParaRPr lang="fr-FR"/>
          </a:p>
        </p:txBody>
      </p:sp>
      <p:sp>
        <p:nvSpPr>
          <p:cNvPr id="6" name="Espace réservé du pied de page 5">
            <a:extLst>
              <a:ext uri="{FF2B5EF4-FFF2-40B4-BE49-F238E27FC236}">
                <a16:creationId xmlns="" xmlns:a16="http://schemas.microsoft.com/office/drawing/2014/main" id="{63E32F65-DB7C-33CB-AF64-EAA664BECAA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D7AFC7EA-48B9-AC30-B001-DA6E2A466161}"/>
              </a:ext>
            </a:extLst>
          </p:cNvPr>
          <p:cNvSpPr>
            <a:spLocks noGrp="1"/>
          </p:cNvSpPr>
          <p:nvPr>
            <p:ph type="sldNum" sz="quarter" idx="12"/>
          </p:nvPr>
        </p:nvSpPr>
        <p:spPr/>
        <p:txBody>
          <a:bodyPr/>
          <a:lstStyle/>
          <a:p>
            <a:fld id="{92A728B6-F58B-49DF-A150-17D2ED5E75A5}" type="slidenum">
              <a:rPr lang="fr-FR" smtClean="0"/>
              <a:t>‹N°›</a:t>
            </a:fld>
            <a:endParaRPr lang="fr-FR"/>
          </a:p>
        </p:txBody>
      </p:sp>
    </p:spTree>
    <p:extLst>
      <p:ext uri="{BB962C8B-B14F-4D97-AF65-F5344CB8AC3E}">
        <p14:creationId xmlns:p14="http://schemas.microsoft.com/office/powerpoint/2010/main" val="1978796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5493A9E-CA52-74EF-BF6F-0AC6B6DE62A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 xmlns:a16="http://schemas.microsoft.com/office/drawing/2014/main" id="{4AF1398C-AC67-9095-0F0F-6096DF2F17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 xmlns:a16="http://schemas.microsoft.com/office/drawing/2014/main" id="{E985E06E-8CB9-885F-526C-D10567EE629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 xmlns:a16="http://schemas.microsoft.com/office/drawing/2014/main" id="{896EFD96-7F57-C741-6D49-6E0837F306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 xmlns:a16="http://schemas.microsoft.com/office/drawing/2014/main" id="{423F188F-F99D-A361-DB6A-002D3218FE0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 xmlns:a16="http://schemas.microsoft.com/office/drawing/2014/main" id="{EB3CCD4A-F1C5-A782-0DC6-212D43129273}"/>
              </a:ext>
            </a:extLst>
          </p:cNvPr>
          <p:cNvSpPr>
            <a:spLocks noGrp="1"/>
          </p:cNvSpPr>
          <p:nvPr>
            <p:ph type="dt" sz="half" idx="10"/>
          </p:nvPr>
        </p:nvSpPr>
        <p:spPr/>
        <p:txBody>
          <a:bodyPr/>
          <a:lstStyle/>
          <a:p>
            <a:fld id="{8B41F848-7AC9-407D-94EF-E6165C6B29D9}" type="datetimeFigureOut">
              <a:rPr lang="fr-FR" smtClean="0"/>
              <a:t>11/04/2024</a:t>
            </a:fld>
            <a:endParaRPr lang="fr-FR"/>
          </a:p>
        </p:txBody>
      </p:sp>
      <p:sp>
        <p:nvSpPr>
          <p:cNvPr id="8" name="Espace réservé du pied de page 7">
            <a:extLst>
              <a:ext uri="{FF2B5EF4-FFF2-40B4-BE49-F238E27FC236}">
                <a16:creationId xmlns="" xmlns:a16="http://schemas.microsoft.com/office/drawing/2014/main" id="{7973F728-70A2-DDDF-4B86-F852050BA18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 xmlns:a16="http://schemas.microsoft.com/office/drawing/2014/main" id="{F6D89657-B0D9-8E05-3C85-40BFF39AE33B}"/>
              </a:ext>
            </a:extLst>
          </p:cNvPr>
          <p:cNvSpPr>
            <a:spLocks noGrp="1"/>
          </p:cNvSpPr>
          <p:nvPr>
            <p:ph type="sldNum" sz="quarter" idx="12"/>
          </p:nvPr>
        </p:nvSpPr>
        <p:spPr/>
        <p:txBody>
          <a:bodyPr/>
          <a:lstStyle/>
          <a:p>
            <a:fld id="{92A728B6-F58B-49DF-A150-17D2ED5E75A5}" type="slidenum">
              <a:rPr lang="fr-FR" smtClean="0"/>
              <a:t>‹N°›</a:t>
            </a:fld>
            <a:endParaRPr lang="fr-FR"/>
          </a:p>
        </p:txBody>
      </p:sp>
    </p:spTree>
    <p:extLst>
      <p:ext uri="{BB962C8B-B14F-4D97-AF65-F5344CB8AC3E}">
        <p14:creationId xmlns:p14="http://schemas.microsoft.com/office/powerpoint/2010/main" val="1356099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1BF5434-2A4C-9730-BF0E-0BA626172DF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43D29E22-1462-6619-11DA-D1DDCEFC165B}"/>
              </a:ext>
            </a:extLst>
          </p:cNvPr>
          <p:cNvSpPr>
            <a:spLocks noGrp="1"/>
          </p:cNvSpPr>
          <p:nvPr>
            <p:ph type="dt" sz="half" idx="10"/>
          </p:nvPr>
        </p:nvSpPr>
        <p:spPr/>
        <p:txBody>
          <a:bodyPr/>
          <a:lstStyle/>
          <a:p>
            <a:fld id="{8B41F848-7AC9-407D-94EF-E6165C6B29D9}" type="datetimeFigureOut">
              <a:rPr lang="fr-FR" smtClean="0"/>
              <a:t>11/04/2024</a:t>
            </a:fld>
            <a:endParaRPr lang="fr-FR"/>
          </a:p>
        </p:txBody>
      </p:sp>
      <p:sp>
        <p:nvSpPr>
          <p:cNvPr id="4" name="Espace réservé du pied de page 3">
            <a:extLst>
              <a:ext uri="{FF2B5EF4-FFF2-40B4-BE49-F238E27FC236}">
                <a16:creationId xmlns="" xmlns:a16="http://schemas.microsoft.com/office/drawing/2014/main" id="{B0DCB480-7C3F-C867-1069-07E4097BB8C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 xmlns:a16="http://schemas.microsoft.com/office/drawing/2014/main" id="{8F14F40E-DBA5-B9C6-CF9D-8AF0ADA80B2B}"/>
              </a:ext>
            </a:extLst>
          </p:cNvPr>
          <p:cNvSpPr>
            <a:spLocks noGrp="1"/>
          </p:cNvSpPr>
          <p:nvPr>
            <p:ph type="sldNum" sz="quarter" idx="12"/>
          </p:nvPr>
        </p:nvSpPr>
        <p:spPr/>
        <p:txBody>
          <a:bodyPr/>
          <a:lstStyle/>
          <a:p>
            <a:fld id="{92A728B6-F58B-49DF-A150-17D2ED5E75A5}" type="slidenum">
              <a:rPr lang="fr-FR" smtClean="0"/>
              <a:t>‹N°›</a:t>
            </a:fld>
            <a:endParaRPr lang="fr-FR"/>
          </a:p>
        </p:txBody>
      </p:sp>
    </p:spTree>
    <p:extLst>
      <p:ext uri="{BB962C8B-B14F-4D97-AF65-F5344CB8AC3E}">
        <p14:creationId xmlns:p14="http://schemas.microsoft.com/office/powerpoint/2010/main" val="2308634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09BC6343-4969-ED2D-60E7-190CD63AB756}"/>
              </a:ext>
            </a:extLst>
          </p:cNvPr>
          <p:cNvSpPr>
            <a:spLocks noGrp="1"/>
          </p:cNvSpPr>
          <p:nvPr>
            <p:ph type="dt" sz="half" idx="10"/>
          </p:nvPr>
        </p:nvSpPr>
        <p:spPr/>
        <p:txBody>
          <a:bodyPr/>
          <a:lstStyle/>
          <a:p>
            <a:fld id="{8B41F848-7AC9-407D-94EF-E6165C6B29D9}" type="datetimeFigureOut">
              <a:rPr lang="fr-FR" smtClean="0"/>
              <a:t>11/04/2024</a:t>
            </a:fld>
            <a:endParaRPr lang="fr-FR"/>
          </a:p>
        </p:txBody>
      </p:sp>
      <p:sp>
        <p:nvSpPr>
          <p:cNvPr id="3" name="Espace réservé du pied de page 2">
            <a:extLst>
              <a:ext uri="{FF2B5EF4-FFF2-40B4-BE49-F238E27FC236}">
                <a16:creationId xmlns="" xmlns:a16="http://schemas.microsoft.com/office/drawing/2014/main" id="{DF99DBF1-3CF9-287F-EEC6-9497E08B529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 xmlns:a16="http://schemas.microsoft.com/office/drawing/2014/main" id="{6BF11368-1FC0-C864-57CB-8BE59C5D0935}"/>
              </a:ext>
            </a:extLst>
          </p:cNvPr>
          <p:cNvSpPr>
            <a:spLocks noGrp="1"/>
          </p:cNvSpPr>
          <p:nvPr>
            <p:ph type="sldNum" sz="quarter" idx="12"/>
          </p:nvPr>
        </p:nvSpPr>
        <p:spPr/>
        <p:txBody>
          <a:bodyPr/>
          <a:lstStyle/>
          <a:p>
            <a:fld id="{92A728B6-F58B-49DF-A150-17D2ED5E75A5}" type="slidenum">
              <a:rPr lang="fr-FR" smtClean="0"/>
              <a:t>‹N°›</a:t>
            </a:fld>
            <a:endParaRPr lang="fr-FR"/>
          </a:p>
        </p:txBody>
      </p:sp>
    </p:spTree>
    <p:extLst>
      <p:ext uri="{BB962C8B-B14F-4D97-AF65-F5344CB8AC3E}">
        <p14:creationId xmlns:p14="http://schemas.microsoft.com/office/powerpoint/2010/main" val="387646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A6FEEC1-E180-D6D0-3D8E-04CA5CD4627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 xmlns:a16="http://schemas.microsoft.com/office/drawing/2014/main" id="{B2EF4931-D764-27C8-C9E9-9EFFCCAB98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 xmlns:a16="http://schemas.microsoft.com/office/drawing/2014/main" id="{81B36A64-7175-AE75-171B-B643BD9EAC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A3F4CFD6-856B-1050-7D81-D4F55F99240A}"/>
              </a:ext>
            </a:extLst>
          </p:cNvPr>
          <p:cNvSpPr>
            <a:spLocks noGrp="1"/>
          </p:cNvSpPr>
          <p:nvPr>
            <p:ph type="dt" sz="half" idx="10"/>
          </p:nvPr>
        </p:nvSpPr>
        <p:spPr/>
        <p:txBody>
          <a:bodyPr/>
          <a:lstStyle/>
          <a:p>
            <a:fld id="{8B41F848-7AC9-407D-94EF-E6165C6B29D9}" type="datetimeFigureOut">
              <a:rPr lang="fr-FR" smtClean="0"/>
              <a:t>11/04/2024</a:t>
            </a:fld>
            <a:endParaRPr lang="fr-FR"/>
          </a:p>
        </p:txBody>
      </p:sp>
      <p:sp>
        <p:nvSpPr>
          <p:cNvPr id="6" name="Espace réservé du pied de page 5">
            <a:extLst>
              <a:ext uri="{FF2B5EF4-FFF2-40B4-BE49-F238E27FC236}">
                <a16:creationId xmlns="" xmlns:a16="http://schemas.microsoft.com/office/drawing/2014/main" id="{3E71FFA6-5052-7FC2-72D9-2921A71B422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71AE51EA-2022-F1C8-CF63-5CC5EF0966C4}"/>
              </a:ext>
            </a:extLst>
          </p:cNvPr>
          <p:cNvSpPr>
            <a:spLocks noGrp="1"/>
          </p:cNvSpPr>
          <p:nvPr>
            <p:ph type="sldNum" sz="quarter" idx="12"/>
          </p:nvPr>
        </p:nvSpPr>
        <p:spPr/>
        <p:txBody>
          <a:bodyPr/>
          <a:lstStyle/>
          <a:p>
            <a:fld id="{92A728B6-F58B-49DF-A150-17D2ED5E75A5}" type="slidenum">
              <a:rPr lang="fr-FR" smtClean="0"/>
              <a:t>‹N°›</a:t>
            </a:fld>
            <a:endParaRPr lang="fr-FR"/>
          </a:p>
        </p:txBody>
      </p:sp>
    </p:spTree>
    <p:extLst>
      <p:ext uri="{BB962C8B-B14F-4D97-AF65-F5344CB8AC3E}">
        <p14:creationId xmlns:p14="http://schemas.microsoft.com/office/powerpoint/2010/main" val="1181876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0C91915-C389-B143-F9C4-91BA5F645EE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 xmlns:a16="http://schemas.microsoft.com/office/drawing/2014/main" id="{4559BA73-22D3-FACE-491D-9DCF475755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 xmlns:a16="http://schemas.microsoft.com/office/drawing/2014/main" id="{0FB6BDFE-9814-D4FC-6F9F-03EAD7772F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5F889F55-6944-2619-D145-BAB2BD00DE2D}"/>
              </a:ext>
            </a:extLst>
          </p:cNvPr>
          <p:cNvSpPr>
            <a:spLocks noGrp="1"/>
          </p:cNvSpPr>
          <p:nvPr>
            <p:ph type="dt" sz="half" idx="10"/>
          </p:nvPr>
        </p:nvSpPr>
        <p:spPr/>
        <p:txBody>
          <a:bodyPr/>
          <a:lstStyle/>
          <a:p>
            <a:fld id="{8B41F848-7AC9-407D-94EF-E6165C6B29D9}" type="datetimeFigureOut">
              <a:rPr lang="fr-FR" smtClean="0"/>
              <a:t>11/04/2024</a:t>
            </a:fld>
            <a:endParaRPr lang="fr-FR"/>
          </a:p>
        </p:txBody>
      </p:sp>
      <p:sp>
        <p:nvSpPr>
          <p:cNvPr id="6" name="Espace réservé du pied de page 5">
            <a:extLst>
              <a:ext uri="{FF2B5EF4-FFF2-40B4-BE49-F238E27FC236}">
                <a16:creationId xmlns="" xmlns:a16="http://schemas.microsoft.com/office/drawing/2014/main" id="{351E6248-AD06-A1EF-C2A6-123E5461223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DE46EDD4-9CEB-ADC2-5D4D-9D19F45E9A33}"/>
              </a:ext>
            </a:extLst>
          </p:cNvPr>
          <p:cNvSpPr>
            <a:spLocks noGrp="1"/>
          </p:cNvSpPr>
          <p:nvPr>
            <p:ph type="sldNum" sz="quarter" idx="12"/>
          </p:nvPr>
        </p:nvSpPr>
        <p:spPr/>
        <p:txBody>
          <a:bodyPr/>
          <a:lstStyle/>
          <a:p>
            <a:fld id="{92A728B6-F58B-49DF-A150-17D2ED5E75A5}" type="slidenum">
              <a:rPr lang="fr-FR" smtClean="0"/>
              <a:t>‹N°›</a:t>
            </a:fld>
            <a:endParaRPr lang="fr-FR"/>
          </a:p>
        </p:txBody>
      </p:sp>
    </p:spTree>
    <p:extLst>
      <p:ext uri="{BB962C8B-B14F-4D97-AF65-F5344CB8AC3E}">
        <p14:creationId xmlns:p14="http://schemas.microsoft.com/office/powerpoint/2010/main" val="4209317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84802290-F42C-A5BB-ED7D-7887A1D4D3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 xmlns:a16="http://schemas.microsoft.com/office/drawing/2014/main" id="{B97EA90B-837C-0639-534F-6574E27047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9D79518A-5515-4BB0-8265-B6E2B3B3CC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41F848-7AC9-407D-94EF-E6165C6B29D9}" type="datetimeFigureOut">
              <a:rPr lang="fr-FR" smtClean="0"/>
              <a:t>11/04/2024</a:t>
            </a:fld>
            <a:endParaRPr lang="fr-FR"/>
          </a:p>
        </p:txBody>
      </p:sp>
      <p:sp>
        <p:nvSpPr>
          <p:cNvPr id="5" name="Espace réservé du pied de page 4">
            <a:extLst>
              <a:ext uri="{FF2B5EF4-FFF2-40B4-BE49-F238E27FC236}">
                <a16:creationId xmlns="" xmlns:a16="http://schemas.microsoft.com/office/drawing/2014/main" id="{C44F91A0-CE2A-2959-BC0D-3AFCEF6A9E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 xmlns:a16="http://schemas.microsoft.com/office/drawing/2014/main" id="{1FE67E3C-1360-15C0-BA2E-CCF044E85D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A728B6-F58B-49DF-A150-17D2ED5E75A5}" type="slidenum">
              <a:rPr lang="fr-FR" smtClean="0"/>
              <a:t>‹N°›</a:t>
            </a:fld>
            <a:endParaRPr lang="fr-FR"/>
          </a:p>
        </p:txBody>
      </p:sp>
    </p:spTree>
    <p:extLst>
      <p:ext uri="{BB962C8B-B14F-4D97-AF65-F5344CB8AC3E}">
        <p14:creationId xmlns:p14="http://schemas.microsoft.com/office/powerpoint/2010/main" val="1356791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2D64C1F-30C3-F559-1218-AEA17B5C425C}"/>
              </a:ext>
            </a:extLst>
          </p:cNvPr>
          <p:cNvSpPr>
            <a:spLocks noGrp="1"/>
          </p:cNvSpPr>
          <p:nvPr>
            <p:ph type="ctrTitle"/>
          </p:nvPr>
        </p:nvSpPr>
        <p:spPr>
          <a:xfrm>
            <a:off x="426079" y="290698"/>
            <a:ext cx="11339841" cy="814441"/>
          </a:xfrm>
        </p:spPr>
        <p:txBody>
          <a:bodyPr>
            <a:noAutofit/>
          </a:bodyPr>
          <a:lstStyle/>
          <a:p>
            <a:r>
              <a:rPr lang="fr-FR" sz="5400" b="1" dirty="0">
                <a:solidFill>
                  <a:srgbClr val="ED7A05"/>
                </a:solidFill>
              </a:rPr>
              <a:t>Le commencement …</a:t>
            </a:r>
          </a:p>
        </p:txBody>
      </p:sp>
      <p:pic>
        <p:nvPicPr>
          <p:cNvPr id="1026" name="Picture 2">
            <a:extLst>
              <a:ext uri="{FF2B5EF4-FFF2-40B4-BE49-F238E27FC236}">
                <a16:creationId xmlns="" xmlns:a16="http://schemas.microsoft.com/office/drawing/2014/main" id="{B7531731-DCAF-0B57-16DB-18003F9409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1044" y="4765365"/>
            <a:ext cx="1450920" cy="15051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 xmlns:a16="http://schemas.microsoft.com/office/drawing/2014/main" id="{71E7AD2A-74EA-61F3-638D-626F85A602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1536" y="4598754"/>
            <a:ext cx="1524000" cy="1838325"/>
          </a:xfrm>
          <a:prstGeom prst="rect">
            <a:avLst/>
          </a:prstGeom>
          <a:noFill/>
          <a:extLst>
            <a:ext uri="{909E8E84-426E-40DD-AFC4-6F175D3DCCD1}">
              <a14:hiddenFill xmlns:a14="http://schemas.microsoft.com/office/drawing/2010/main">
                <a:solidFill>
                  <a:srgbClr val="FFFFFF"/>
                </a:solidFill>
              </a14:hiddenFill>
            </a:ext>
          </a:extLst>
        </p:spPr>
      </p:pic>
      <p:pic>
        <p:nvPicPr>
          <p:cNvPr id="13" name="Image 12">
            <a:extLst>
              <a:ext uri="{FF2B5EF4-FFF2-40B4-BE49-F238E27FC236}">
                <a16:creationId xmlns="" xmlns:a16="http://schemas.microsoft.com/office/drawing/2014/main" id="{58E066E6-B4A1-863D-304F-17DF1B19A37B}"/>
              </a:ext>
            </a:extLst>
          </p:cNvPr>
          <p:cNvPicPr>
            <a:picLocks noChangeAspect="1"/>
          </p:cNvPicPr>
          <p:nvPr/>
        </p:nvPicPr>
        <p:blipFill>
          <a:blip r:embed="rId4"/>
          <a:stretch>
            <a:fillRect/>
          </a:stretch>
        </p:blipFill>
        <p:spPr>
          <a:xfrm>
            <a:off x="9767179" y="4687420"/>
            <a:ext cx="1772359" cy="1772359"/>
          </a:xfrm>
          <a:prstGeom prst="rect">
            <a:avLst/>
          </a:prstGeom>
        </p:spPr>
      </p:pic>
      <p:pic>
        <p:nvPicPr>
          <p:cNvPr id="1030" name="Picture 6">
            <a:extLst>
              <a:ext uri="{FF2B5EF4-FFF2-40B4-BE49-F238E27FC236}">
                <a16:creationId xmlns="" xmlns:a16="http://schemas.microsoft.com/office/drawing/2014/main" id="{D9ACA8EE-DBBC-8F1B-7FEC-A16009F6C6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462" y="4646381"/>
            <a:ext cx="1743075" cy="1743075"/>
          </a:xfrm>
          <a:prstGeom prst="rect">
            <a:avLst/>
          </a:prstGeom>
          <a:noFill/>
          <a:extLst>
            <a:ext uri="{909E8E84-426E-40DD-AFC4-6F175D3DCCD1}">
              <a14:hiddenFill xmlns:a14="http://schemas.microsoft.com/office/drawing/2010/main">
                <a:solidFill>
                  <a:srgbClr val="FFFFFF"/>
                </a:solidFill>
              </a14:hiddenFill>
            </a:ext>
          </a:extLst>
        </p:spPr>
      </p:pic>
      <p:sp>
        <p:nvSpPr>
          <p:cNvPr id="8" name="ZoneTexte 7">
            <a:extLst>
              <a:ext uri="{FF2B5EF4-FFF2-40B4-BE49-F238E27FC236}">
                <a16:creationId xmlns="" xmlns:a16="http://schemas.microsoft.com/office/drawing/2014/main" id="{1FE6AF74-E944-A043-73C2-835C4F8CB3C2}"/>
              </a:ext>
            </a:extLst>
          </p:cNvPr>
          <p:cNvSpPr txBox="1"/>
          <p:nvPr/>
        </p:nvSpPr>
        <p:spPr>
          <a:xfrm>
            <a:off x="1012482" y="1681265"/>
            <a:ext cx="10527056" cy="2246769"/>
          </a:xfrm>
          <a:prstGeom prst="rect">
            <a:avLst/>
          </a:prstGeom>
          <a:noFill/>
        </p:spPr>
        <p:txBody>
          <a:bodyPr wrap="square">
            <a:spAutoFit/>
          </a:bodyPr>
          <a:lstStyle/>
          <a:p>
            <a:r>
              <a:rPr lang="fr-FR" sz="2000" b="1" dirty="0">
                <a:solidFill>
                  <a:srgbClr val="01609B"/>
                </a:solidFill>
              </a:rPr>
              <a:t>APPEL DU DIOCESE A LA PAROISSE : </a:t>
            </a:r>
          </a:p>
          <a:p>
            <a:pPr marL="285750" indent="-285750">
              <a:buFont typeface="Arial" panose="020B0604020202020204" pitchFamily="34" charset="0"/>
              <a:buChar char="•"/>
            </a:pPr>
            <a:r>
              <a:rPr lang="fr-FR" sz="2000" dirty="0"/>
              <a:t>Déployer la mission œcuménique de l’église catholique en Isère,</a:t>
            </a:r>
          </a:p>
          <a:p>
            <a:pPr marL="285750" indent="-285750">
              <a:buFont typeface="Arial" panose="020B0604020202020204" pitchFamily="34" charset="0"/>
              <a:buChar char="•"/>
            </a:pPr>
            <a:r>
              <a:rPr lang="fr-FR" sz="2000" dirty="0"/>
              <a:t>S’appuyer sur le charisme d’unité de la Paroisse dans une réalité diverse et mélangée, son expérience et son histoire.</a:t>
            </a:r>
          </a:p>
          <a:p>
            <a:pPr marL="285750" indent="-285750">
              <a:buFont typeface="Arial" panose="020B0604020202020204" pitchFamily="34" charset="0"/>
              <a:buChar char="•"/>
            </a:pPr>
            <a:endParaRPr lang="fr-FR" sz="2000" dirty="0"/>
          </a:p>
          <a:p>
            <a:r>
              <a:rPr lang="fr-FR" sz="2000" b="1" dirty="0">
                <a:solidFill>
                  <a:srgbClr val="01609B"/>
                </a:solidFill>
              </a:rPr>
              <a:t>APPEL DU DIOCESE A LA COMMUNAUTE DU CHEMIN NEUF :</a:t>
            </a:r>
          </a:p>
          <a:p>
            <a:pPr marL="285750" indent="-285750">
              <a:buFont typeface="Arial" panose="020B0604020202020204" pitchFamily="34" charset="0"/>
              <a:buChar char="•"/>
            </a:pPr>
            <a:r>
              <a:rPr lang="fr-FR" sz="2000" dirty="0"/>
              <a:t>Soutenir la paroisse dans la réponse à cet appel (œcuménisme et unité).</a:t>
            </a:r>
          </a:p>
        </p:txBody>
      </p:sp>
    </p:spTree>
    <p:extLst>
      <p:ext uri="{BB962C8B-B14F-4D97-AF65-F5344CB8AC3E}">
        <p14:creationId xmlns:p14="http://schemas.microsoft.com/office/powerpoint/2010/main" val="3948810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2D64C1F-30C3-F559-1218-AEA17B5C425C}"/>
              </a:ext>
            </a:extLst>
          </p:cNvPr>
          <p:cNvSpPr>
            <a:spLocks noGrp="1"/>
          </p:cNvSpPr>
          <p:nvPr>
            <p:ph type="ctrTitle"/>
          </p:nvPr>
        </p:nvSpPr>
        <p:spPr>
          <a:xfrm>
            <a:off x="1114290" y="2402238"/>
            <a:ext cx="9144000" cy="924079"/>
          </a:xfrm>
        </p:spPr>
        <p:txBody>
          <a:bodyPr>
            <a:normAutofit/>
          </a:bodyPr>
          <a:lstStyle/>
          <a:p>
            <a:r>
              <a:rPr lang="fr-FR" sz="4400" b="1" dirty="0" smtClean="0">
                <a:solidFill>
                  <a:srgbClr val="ED7A05"/>
                </a:solidFill>
                <a:latin typeface="Arial Rounded MT Bold" panose="020F0704030504030204" pitchFamily="34" charset="0"/>
              </a:rPr>
              <a:t>Tri-CO24</a:t>
            </a:r>
            <a:endParaRPr lang="fr-FR" sz="4400" b="1" dirty="0">
              <a:solidFill>
                <a:srgbClr val="ED7A05"/>
              </a:solidFill>
              <a:latin typeface="Arial Rounded MT Bold" panose="020F0704030504030204" pitchFamily="34" charset="0"/>
            </a:endParaRPr>
          </a:p>
        </p:txBody>
      </p:sp>
      <p:sp>
        <p:nvSpPr>
          <p:cNvPr id="6" name="Rectangle : coins arrondis 5">
            <a:extLst>
              <a:ext uri="{FF2B5EF4-FFF2-40B4-BE49-F238E27FC236}">
                <a16:creationId xmlns="" xmlns:a16="http://schemas.microsoft.com/office/drawing/2014/main" id="{67580145-DCEF-EC12-0748-C33EAF0CEC8B}"/>
              </a:ext>
            </a:extLst>
          </p:cNvPr>
          <p:cNvSpPr/>
          <p:nvPr/>
        </p:nvSpPr>
        <p:spPr>
          <a:xfrm>
            <a:off x="571393" y="333214"/>
            <a:ext cx="3267935" cy="1535983"/>
          </a:xfrm>
          <a:prstGeom prst="round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000" b="1" dirty="0" smtClean="0"/>
              <a:t>Tri</a:t>
            </a:r>
          </a:p>
          <a:p>
            <a:pPr algn="ctr"/>
            <a:r>
              <a:rPr lang="fr-FR" sz="2800" dirty="0" smtClean="0"/>
              <a:t>Trinité</a:t>
            </a:r>
          </a:p>
          <a:p>
            <a:pPr algn="ctr"/>
            <a:r>
              <a:rPr lang="fr-FR" sz="2000" dirty="0"/>
              <a:t>T</a:t>
            </a:r>
            <a:r>
              <a:rPr lang="fr-FR" sz="2000" dirty="0" smtClean="0"/>
              <a:t>rois</a:t>
            </a:r>
            <a:r>
              <a:rPr lang="fr-FR" sz="1600" dirty="0" smtClean="0"/>
              <a:t> : Paroisse de la Sainte Trinité </a:t>
            </a:r>
          </a:p>
          <a:p>
            <a:pPr algn="ctr"/>
            <a:r>
              <a:rPr lang="fr-FR" sz="1600" dirty="0" smtClean="0"/>
              <a:t>+ Œcuménisme </a:t>
            </a:r>
          </a:p>
          <a:p>
            <a:pPr algn="ctr"/>
            <a:r>
              <a:rPr lang="fr-FR" sz="1600" dirty="0" smtClean="0"/>
              <a:t>+ </a:t>
            </a:r>
            <a:r>
              <a:rPr lang="fr-FR" sz="1600" dirty="0"/>
              <a:t>Chemin </a:t>
            </a:r>
            <a:r>
              <a:rPr lang="fr-FR" sz="1600" dirty="0" smtClean="0"/>
              <a:t>Neuf  </a:t>
            </a:r>
          </a:p>
        </p:txBody>
      </p:sp>
      <p:sp>
        <p:nvSpPr>
          <p:cNvPr id="20" name="Rectangle : coins arrondis 5">
            <a:extLst>
              <a:ext uri="{FF2B5EF4-FFF2-40B4-BE49-F238E27FC236}">
                <a16:creationId xmlns="" xmlns:a16="http://schemas.microsoft.com/office/drawing/2014/main" id="{67580145-DCEF-EC12-0748-C33EAF0CEC8B}"/>
              </a:ext>
            </a:extLst>
          </p:cNvPr>
          <p:cNvSpPr/>
          <p:nvPr/>
        </p:nvSpPr>
        <p:spPr>
          <a:xfrm>
            <a:off x="8170108" y="2731895"/>
            <a:ext cx="3262075" cy="906014"/>
          </a:xfrm>
          <a:prstGeom prst="round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000" dirty="0">
                <a:solidFill>
                  <a:schemeClr val="bg1"/>
                </a:solidFill>
              </a:rPr>
              <a:t>24</a:t>
            </a:r>
            <a:r>
              <a:rPr lang="fr-FR" dirty="0">
                <a:solidFill>
                  <a:schemeClr val="bg1"/>
                </a:solidFill>
              </a:rPr>
              <a:t> </a:t>
            </a:r>
            <a:endParaRPr lang="fr-FR" dirty="0" smtClean="0">
              <a:solidFill>
                <a:schemeClr val="bg1"/>
              </a:solidFill>
            </a:endParaRPr>
          </a:p>
          <a:p>
            <a:pPr algn="ctr"/>
            <a:r>
              <a:rPr lang="fr-FR" dirty="0" smtClean="0">
                <a:solidFill>
                  <a:schemeClr val="bg1"/>
                </a:solidFill>
              </a:rPr>
              <a:t>2024</a:t>
            </a:r>
            <a:r>
              <a:rPr lang="fr-FR" dirty="0">
                <a:solidFill>
                  <a:schemeClr val="bg1"/>
                </a:solidFill>
              </a:rPr>
              <a:t>, aboutissement du </a:t>
            </a:r>
            <a:r>
              <a:rPr lang="fr-FR" dirty="0" smtClean="0">
                <a:solidFill>
                  <a:schemeClr val="bg1"/>
                </a:solidFill>
              </a:rPr>
              <a:t>projet</a:t>
            </a:r>
            <a:endParaRPr lang="fr-FR" dirty="0">
              <a:solidFill>
                <a:schemeClr val="bg1"/>
              </a:solidFill>
            </a:endParaRPr>
          </a:p>
        </p:txBody>
      </p:sp>
      <p:sp>
        <p:nvSpPr>
          <p:cNvPr id="22" name="Rectangle : coins arrondis 5">
            <a:extLst>
              <a:ext uri="{FF2B5EF4-FFF2-40B4-BE49-F238E27FC236}">
                <a16:creationId xmlns="" xmlns:a16="http://schemas.microsoft.com/office/drawing/2014/main" id="{67580145-DCEF-EC12-0748-C33EAF0CEC8B}"/>
              </a:ext>
            </a:extLst>
          </p:cNvPr>
          <p:cNvSpPr/>
          <p:nvPr/>
        </p:nvSpPr>
        <p:spPr>
          <a:xfrm>
            <a:off x="6956619" y="556029"/>
            <a:ext cx="4475564" cy="1313168"/>
          </a:xfrm>
          <a:prstGeom prst="round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bg1"/>
                </a:solidFill>
              </a:rPr>
              <a:t>CO</a:t>
            </a:r>
            <a:endParaRPr lang="fr-FR" sz="2000" dirty="0" smtClean="0">
              <a:solidFill>
                <a:schemeClr val="bg1"/>
              </a:solidFill>
            </a:endParaRPr>
          </a:p>
          <a:p>
            <a:pPr marL="171450" indent="-171450">
              <a:buFont typeface="Wingdings" panose="05000000000000000000" pitchFamily="2" charset="2"/>
              <a:buChar char="ü"/>
            </a:pPr>
            <a:r>
              <a:rPr lang="fr-FR" sz="1600" dirty="0" smtClean="0">
                <a:solidFill>
                  <a:schemeClr val="bg1"/>
                </a:solidFill>
              </a:rPr>
              <a:t>ENSEMBLE</a:t>
            </a:r>
            <a:r>
              <a:rPr lang="fr-FR" sz="1600" dirty="0">
                <a:solidFill>
                  <a:schemeClr val="bg1"/>
                </a:solidFill>
              </a:rPr>
              <a:t>, </a:t>
            </a:r>
            <a:r>
              <a:rPr lang="fr-FR" sz="1600" dirty="0" smtClean="0">
                <a:solidFill>
                  <a:schemeClr val="bg1"/>
                </a:solidFill>
              </a:rPr>
              <a:t>AVEC</a:t>
            </a:r>
          </a:p>
          <a:p>
            <a:pPr marL="171450" indent="-171450">
              <a:buFont typeface="Wingdings" panose="05000000000000000000" pitchFamily="2" charset="2"/>
              <a:buChar char="ü"/>
            </a:pPr>
            <a:r>
              <a:rPr lang="fr-FR" sz="2400" dirty="0" smtClean="0">
                <a:solidFill>
                  <a:schemeClr val="bg1"/>
                </a:solidFill>
              </a:rPr>
              <a:t>Centre Œcuménique</a:t>
            </a:r>
          </a:p>
          <a:p>
            <a:pPr marL="171450" indent="-171450">
              <a:buFont typeface="Wingdings" panose="05000000000000000000" pitchFamily="2" charset="2"/>
              <a:buChar char="ü"/>
            </a:pPr>
            <a:r>
              <a:rPr lang="fr-FR" sz="1600" dirty="0" err="1" smtClean="0">
                <a:solidFill>
                  <a:schemeClr val="bg1"/>
                </a:solidFill>
              </a:rPr>
              <a:t>COresponsabilité</a:t>
            </a:r>
            <a:r>
              <a:rPr lang="fr-FR" sz="1600" dirty="0">
                <a:solidFill>
                  <a:schemeClr val="bg1"/>
                </a:solidFill>
              </a:rPr>
              <a:t>, </a:t>
            </a:r>
            <a:r>
              <a:rPr lang="fr-FR" sz="1600" dirty="0" err="1" smtClean="0">
                <a:solidFill>
                  <a:schemeClr val="bg1"/>
                </a:solidFill>
              </a:rPr>
              <a:t>COordonner</a:t>
            </a:r>
            <a:r>
              <a:rPr lang="fr-FR" sz="1600" dirty="0">
                <a:solidFill>
                  <a:schemeClr val="bg1"/>
                </a:solidFill>
              </a:rPr>
              <a:t>, </a:t>
            </a:r>
            <a:r>
              <a:rPr lang="fr-FR" sz="1600" dirty="0" err="1" smtClean="0">
                <a:solidFill>
                  <a:schemeClr val="bg1"/>
                </a:solidFill>
              </a:rPr>
              <a:t>COmmissions</a:t>
            </a:r>
            <a:r>
              <a:rPr lang="fr-FR" sz="1600" dirty="0" smtClean="0">
                <a:solidFill>
                  <a:schemeClr val="bg1"/>
                </a:solidFill>
              </a:rPr>
              <a:t>…</a:t>
            </a:r>
          </a:p>
        </p:txBody>
      </p:sp>
      <p:sp>
        <p:nvSpPr>
          <p:cNvPr id="10" name="Rectangle : coins arrondis 5">
            <a:extLst>
              <a:ext uri="{FF2B5EF4-FFF2-40B4-BE49-F238E27FC236}">
                <a16:creationId xmlns="" xmlns:a16="http://schemas.microsoft.com/office/drawing/2014/main" id="{67580145-DCEF-EC12-0748-C33EAF0CEC8B}"/>
              </a:ext>
            </a:extLst>
          </p:cNvPr>
          <p:cNvSpPr/>
          <p:nvPr/>
        </p:nvSpPr>
        <p:spPr>
          <a:xfrm>
            <a:off x="3839328" y="4748933"/>
            <a:ext cx="3182483" cy="911819"/>
          </a:xfrm>
          <a:prstGeom prst="roundRect">
            <a:avLst/>
          </a:prstGeom>
          <a:solidFill>
            <a:srgbClr val="ED7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bg1"/>
                </a:solidFill>
              </a:rPr>
              <a:t>Tri-CO</a:t>
            </a:r>
            <a:endParaRPr lang="fr-FR" sz="2000" dirty="0" smtClean="0">
              <a:solidFill>
                <a:schemeClr val="bg1"/>
              </a:solidFill>
            </a:endParaRPr>
          </a:p>
          <a:p>
            <a:pPr marL="171450" indent="-171450">
              <a:buFont typeface="Wingdings" panose="05000000000000000000" pitchFamily="2" charset="2"/>
              <a:buChar char="ü"/>
            </a:pPr>
            <a:r>
              <a:rPr lang="fr-FR" sz="1600" dirty="0" smtClean="0">
                <a:solidFill>
                  <a:schemeClr val="bg1"/>
                </a:solidFill>
              </a:rPr>
              <a:t>Tri-CO comme tricoter des liens</a:t>
            </a:r>
          </a:p>
          <a:p>
            <a:pPr marL="171450" indent="-171450">
              <a:buFont typeface="Wingdings" panose="05000000000000000000" pitchFamily="2" charset="2"/>
              <a:buChar char="ü"/>
            </a:pPr>
            <a:r>
              <a:rPr lang="fr-FR" sz="1600" dirty="0" smtClean="0">
                <a:solidFill>
                  <a:schemeClr val="bg1"/>
                </a:solidFill>
              </a:rPr>
              <a:t>Tri-CO : chaud, chaleureux</a:t>
            </a:r>
          </a:p>
        </p:txBody>
      </p:sp>
      <p:sp>
        <p:nvSpPr>
          <p:cNvPr id="11" name="Rectangle : coins arrondis 5">
            <a:extLst>
              <a:ext uri="{FF2B5EF4-FFF2-40B4-BE49-F238E27FC236}">
                <a16:creationId xmlns="" xmlns:a16="http://schemas.microsoft.com/office/drawing/2014/main" id="{67580145-DCEF-EC12-0748-C33EAF0CEC8B}"/>
              </a:ext>
            </a:extLst>
          </p:cNvPr>
          <p:cNvSpPr/>
          <p:nvPr/>
        </p:nvSpPr>
        <p:spPr>
          <a:xfrm>
            <a:off x="3537778" y="3564618"/>
            <a:ext cx="3522111" cy="751667"/>
          </a:xfrm>
          <a:prstGeom prst="round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bg1"/>
                </a:solidFill>
              </a:rPr>
              <a:t> </a:t>
            </a:r>
            <a:br>
              <a:rPr lang="fr-FR" dirty="0" smtClean="0">
                <a:solidFill>
                  <a:schemeClr val="bg1"/>
                </a:solidFill>
              </a:rPr>
            </a:br>
            <a:r>
              <a:rPr lang="fr-FR" dirty="0" smtClean="0">
                <a:solidFill>
                  <a:schemeClr val="bg1"/>
                </a:solidFill>
              </a:rPr>
              <a:t>Trait d’union, signe </a:t>
            </a:r>
            <a:r>
              <a:rPr lang="fr-FR" dirty="0">
                <a:solidFill>
                  <a:schemeClr val="bg1"/>
                </a:solidFill>
              </a:rPr>
              <a:t>d’unité</a:t>
            </a:r>
          </a:p>
          <a:p>
            <a:pPr algn="ctr"/>
            <a:endParaRPr lang="fr-FR" dirty="0">
              <a:solidFill>
                <a:schemeClr val="bg1"/>
              </a:solidFill>
            </a:endParaRPr>
          </a:p>
        </p:txBody>
      </p:sp>
      <p:cxnSp>
        <p:nvCxnSpPr>
          <p:cNvPr id="8" name="Connecteur droit 7"/>
          <p:cNvCxnSpPr/>
          <p:nvPr/>
        </p:nvCxnSpPr>
        <p:spPr>
          <a:xfrm>
            <a:off x="5182596" y="3711844"/>
            <a:ext cx="278970" cy="0"/>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Cœur 15"/>
          <p:cNvSpPr/>
          <p:nvPr/>
        </p:nvSpPr>
        <p:spPr>
          <a:xfrm>
            <a:off x="5075695" y="1323166"/>
            <a:ext cx="1224367" cy="906651"/>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b="1" dirty="0" smtClean="0">
              <a:solidFill>
                <a:schemeClr val="bg1"/>
              </a:solidFill>
            </a:endParaRPr>
          </a:p>
          <a:p>
            <a:pPr algn="ctr"/>
            <a:r>
              <a:rPr lang="fr-FR" sz="2000" b="1" dirty="0" smtClean="0">
                <a:solidFill>
                  <a:schemeClr val="bg1"/>
                </a:solidFill>
              </a:rPr>
              <a:t>CO</a:t>
            </a:r>
            <a:endParaRPr lang="fr-FR" sz="2000" dirty="0">
              <a:solidFill>
                <a:schemeClr val="bg1"/>
              </a:solidFill>
            </a:endParaRPr>
          </a:p>
          <a:p>
            <a:pPr algn="ctr"/>
            <a:r>
              <a:rPr lang="fr-FR" dirty="0" smtClean="0">
                <a:solidFill>
                  <a:schemeClr val="bg1"/>
                </a:solidFill>
              </a:rPr>
              <a:t>Cœur</a:t>
            </a:r>
            <a:endParaRPr lang="fr-FR" dirty="0">
              <a:solidFill>
                <a:schemeClr val="bg1"/>
              </a:solidFill>
            </a:endParaRPr>
          </a:p>
          <a:p>
            <a:pPr algn="ctr"/>
            <a:endParaRPr lang="fr-FR" dirty="0"/>
          </a:p>
        </p:txBody>
      </p:sp>
      <p:cxnSp>
        <p:nvCxnSpPr>
          <p:cNvPr id="14" name="Connecteur droit avec flèche 13"/>
          <p:cNvCxnSpPr/>
          <p:nvPr/>
        </p:nvCxnSpPr>
        <p:spPr>
          <a:xfrm>
            <a:off x="2898183" y="1869197"/>
            <a:ext cx="1619573" cy="79651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flipH="1">
            <a:off x="7021811" y="3068666"/>
            <a:ext cx="1148297"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a:off x="5687878" y="2229817"/>
            <a:ext cx="0" cy="43589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flipV="1">
            <a:off x="5298834" y="3122908"/>
            <a:ext cx="0" cy="44170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flipH="1">
            <a:off x="5835113" y="1811207"/>
            <a:ext cx="1937287" cy="85450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1723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 coins arrondis 5">
            <a:extLst>
              <a:ext uri="{FF2B5EF4-FFF2-40B4-BE49-F238E27FC236}">
                <a16:creationId xmlns="" xmlns:a16="http://schemas.microsoft.com/office/drawing/2014/main" id="{67580145-DCEF-EC12-0748-C33EAF0CEC8B}"/>
              </a:ext>
            </a:extLst>
          </p:cNvPr>
          <p:cNvSpPr/>
          <p:nvPr/>
        </p:nvSpPr>
        <p:spPr>
          <a:xfrm>
            <a:off x="511279" y="1454509"/>
            <a:ext cx="7046890" cy="2537953"/>
          </a:xfrm>
          <a:prstGeom prst="round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t>Tri-CO24, c’est :</a:t>
            </a:r>
          </a:p>
          <a:p>
            <a:pPr algn="ctr"/>
            <a:endParaRPr lang="fr-FR" sz="2000" b="1" dirty="0"/>
          </a:p>
          <a:p>
            <a:pPr algn="ctr"/>
            <a:r>
              <a:rPr lang="fr-FR" b="1" dirty="0"/>
              <a:t>Le projet d’« Accompagnement de l’évolution de la paroisse catholique de la Sainte Trinité, de la dynamique œcuménique, des bâtiments, avec les Eglises Protestante Unie de Grenoble et Anglicane et la communauté du Chemin Neuf ».</a:t>
            </a:r>
          </a:p>
          <a:p>
            <a:endParaRPr lang="fr-FR" sz="1600" b="1" dirty="0"/>
          </a:p>
          <a:p>
            <a:r>
              <a:rPr lang="fr-FR" b="1" i="1" dirty="0"/>
              <a:t>Durée : de septembre 2023 à décembre 2024</a:t>
            </a:r>
            <a:endParaRPr lang="fr-FR" i="1" dirty="0"/>
          </a:p>
        </p:txBody>
      </p:sp>
      <p:pic>
        <p:nvPicPr>
          <p:cNvPr id="3" name="Image 2">
            <a:extLst>
              <a:ext uri="{FF2B5EF4-FFF2-40B4-BE49-F238E27FC236}">
                <a16:creationId xmlns="" xmlns:a16="http://schemas.microsoft.com/office/drawing/2014/main" id="{1072737F-D358-30FB-F458-A4B3AC49C0CC}"/>
              </a:ext>
            </a:extLst>
          </p:cNvPr>
          <p:cNvPicPr>
            <a:picLocks noChangeAspect="1"/>
          </p:cNvPicPr>
          <p:nvPr/>
        </p:nvPicPr>
        <p:blipFill>
          <a:blip r:embed="rId2"/>
          <a:stretch>
            <a:fillRect/>
          </a:stretch>
        </p:blipFill>
        <p:spPr>
          <a:xfrm>
            <a:off x="11163240" y="100379"/>
            <a:ext cx="824871" cy="860066"/>
          </a:xfrm>
          <a:prstGeom prst="rect">
            <a:avLst/>
          </a:prstGeom>
        </p:spPr>
      </p:pic>
      <p:sp>
        <p:nvSpPr>
          <p:cNvPr id="20" name="Rectangle : coins arrondis 5">
            <a:extLst>
              <a:ext uri="{FF2B5EF4-FFF2-40B4-BE49-F238E27FC236}">
                <a16:creationId xmlns="" xmlns:a16="http://schemas.microsoft.com/office/drawing/2014/main" id="{67580145-DCEF-EC12-0748-C33EAF0CEC8B}"/>
              </a:ext>
            </a:extLst>
          </p:cNvPr>
          <p:cNvSpPr/>
          <p:nvPr/>
        </p:nvSpPr>
        <p:spPr>
          <a:xfrm>
            <a:off x="8530600" y="4107808"/>
            <a:ext cx="3262075" cy="2532830"/>
          </a:xfrm>
          <a:prstGeom prst="round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b="1" dirty="0"/>
              <a:t>Rôle du comité de pilotage:</a:t>
            </a:r>
          </a:p>
          <a:p>
            <a:pPr algn="ctr"/>
            <a:endParaRPr lang="fr-FR" b="1" dirty="0"/>
          </a:p>
          <a:p>
            <a:r>
              <a:rPr lang="fr-FR" sz="1600" dirty="0"/>
              <a:t>- Soutient l’équipe paroissiale</a:t>
            </a:r>
          </a:p>
          <a:p>
            <a:r>
              <a:rPr lang="fr-FR" sz="1600" dirty="0"/>
              <a:t>- Coordonne les commissions</a:t>
            </a:r>
          </a:p>
          <a:p>
            <a:r>
              <a:rPr lang="fr-FR" sz="1600" dirty="0"/>
              <a:t>- Donne une vue globale et un rythme</a:t>
            </a:r>
          </a:p>
          <a:p>
            <a:r>
              <a:rPr lang="fr-FR" sz="1600" dirty="0"/>
              <a:t>- Instance pour accompagner, fluidifier, arbitrer/décider</a:t>
            </a:r>
          </a:p>
        </p:txBody>
      </p:sp>
      <p:sp>
        <p:nvSpPr>
          <p:cNvPr id="22" name="Rectangle : coins arrondis 5">
            <a:extLst>
              <a:ext uri="{FF2B5EF4-FFF2-40B4-BE49-F238E27FC236}">
                <a16:creationId xmlns="" xmlns:a16="http://schemas.microsoft.com/office/drawing/2014/main" id="{67580145-DCEF-EC12-0748-C33EAF0CEC8B}"/>
              </a:ext>
            </a:extLst>
          </p:cNvPr>
          <p:cNvSpPr/>
          <p:nvPr/>
        </p:nvSpPr>
        <p:spPr>
          <a:xfrm>
            <a:off x="511279" y="4209040"/>
            <a:ext cx="7046889" cy="2537953"/>
          </a:xfrm>
          <a:prstGeom prst="round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Le projet </a:t>
            </a:r>
            <a:r>
              <a:rPr lang="fr-FR" b="1" dirty="0" smtClean="0">
                <a:solidFill>
                  <a:schemeClr val="tx1"/>
                </a:solidFill>
              </a:rPr>
              <a:t>est </a:t>
            </a:r>
            <a:r>
              <a:rPr lang="fr-FR" b="1" dirty="0">
                <a:solidFill>
                  <a:schemeClr val="tx1"/>
                </a:solidFill>
              </a:rPr>
              <a:t>terminé quand :</a:t>
            </a:r>
          </a:p>
          <a:p>
            <a:pPr marL="171450" indent="-171450">
              <a:buFont typeface="Wingdings" panose="05000000000000000000" pitchFamily="2" charset="2"/>
              <a:buChar char="ü"/>
            </a:pPr>
            <a:r>
              <a:rPr lang="fr-FR" sz="1600" dirty="0">
                <a:solidFill>
                  <a:schemeClr val="tx1"/>
                </a:solidFill>
              </a:rPr>
              <a:t>La communauté du Chemin Neuf est installée à St Marc et a pris ses marques (</a:t>
            </a:r>
            <a:r>
              <a:rPr lang="fr-FR" sz="1600" dirty="0" smtClean="0">
                <a:solidFill>
                  <a:schemeClr val="tx1"/>
                </a:solidFill>
              </a:rPr>
              <a:t>Déc 2024 ?)</a:t>
            </a:r>
            <a:endParaRPr lang="fr-FR" sz="1600" dirty="0">
              <a:solidFill>
                <a:schemeClr val="tx1"/>
              </a:solidFill>
            </a:endParaRPr>
          </a:p>
          <a:p>
            <a:pPr marL="171450" indent="-171450">
              <a:buFont typeface="Wingdings" panose="05000000000000000000" pitchFamily="2" charset="2"/>
              <a:buChar char="ü"/>
            </a:pPr>
            <a:r>
              <a:rPr lang="fr-FR" sz="1600" dirty="0">
                <a:solidFill>
                  <a:schemeClr val="tx1"/>
                </a:solidFill>
              </a:rPr>
              <a:t>Les gros travaux sont terminés</a:t>
            </a:r>
          </a:p>
          <a:p>
            <a:pPr marL="171450" indent="-171450">
              <a:buFont typeface="Wingdings" panose="05000000000000000000" pitchFamily="2" charset="2"/>
              <a:buChar char="ü"/>
            </a:pPr>
            <a:r>
              <a:rPr lang="fr-FR" sz="1600" dirty="0">
                <a:solidFill>
                  <a:schemeClr val="tx1"/>
                </a:solidFill>
              </a:rPr>
              <a:t>Le « projet œcuménique » (ou autre nom) est écrit dans une première mouture</a:t>
            </a:r>
          </a:p>
          <a:p>
            <a:pPr marL="171450" indent="-171450">
              <a:buFont typeface="Wingdings" panose="05000000000000000000" pitchFamily="2" charset="2"/>
              <a:buChar char="ü"/>
            </a:pPr>
            <a:r>
              <a:rPr lang="fr-FR" sz="1600" dirty="0">
                <a:solidFill>
                  <a:schemeClr val="tx1"/>
                </a:solidFill>
              </a:rPr>
              <a:t>L’équipe paroissiale accueille les nouveaux membres du Chemin Neuf </a:t>
            </a:r>
          </a:p>
          <a:p>
            <a:pPr marL="171450" indent="-171450">
              <a:buFont typeface="Wingdings" panose="05000000000000000000" pitchFamily="2" charset="2"/>
              <a:buChar char="ü"/>
            </a:pPr>
            <a:r>
              <a:rPr lang="fr-FR" sz="1600" dirty="0">
                <a:solidFill>
                  <a:schemeClr val="tx1"/>
                </a:solidFill>
              </a:rPr>
              <a:t>Le Copil et les différentes commissions, s’arrêtent ou évoluent vers une nouvelle feuille de route </a:t>
            </a:r>
          </a:p>
        </p:txBody>
      </p:sp>
      <p:sp>
        <p:nvSpPr>
          <p:cNvPr id="23" name="Rectangle : coins arrondis 5">
            <a:extLst>
              <a:ext uri="{FF2B5EF4-FFF2-40B4-BE49-F238E27FC236}">
                <a16:creationId xmlns="" xmlns:a16="http://schemas.microsoft.com/office/drawing/2014/main" id="{67580145-DCEF-EC12-0748-C33EAF0CEC8B}"/>
              </a:ext>
            </a:extLst>
          </p:cNvPr>
          <p:cNvSpPr/>
          <p:nvPr/>
        </p:nvSpPr>
        <p:spPr>
          <a:xfrm>
            <a:off x="8418646" y="1407066"/>
            <a:ext cx="3262075" cy="2435116"/>
          </a:xfrm>
          <a:prstGeom prst="round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dirty="0"/>
              <a:t>Les instances &amp; acteurs du Projet</a:t>
            </a:r>
          </a:p>
          <a:p>
            <a:pPr marL="285750" indent="-285750">
              <a:buFontTx/>
              <a:buChar char="-"/>
            </a:pPr>
            <a:r>
              <a:rPr lang="fr-FR" sz="1600" dirty="0"/>
              <a:t>Le comité de pilotage</a:t>
            </a:r>
          </a:p>
          <a:p>
            <a:pPr marL="285750" indent="-285750">
              <a:buFontTx/>
              <a:buChar char="-"/>
            </a:pPr>
            <a:r>
              <a:rPr lang="fr-FR" sz="1600" dirty="0"/>
              <a:t>L’équipe paroissiale</a:t>
            </a:r>
          </a:p>
          <a:p>
            <a:pPr marL="285750" indent="-285750">
              <a:buFontTx/>
              <a:buChar char="-"/>
            </a:pPr>
            <a:r>
              <a:rPr lang="fr-FR" sz="1600" dirty="0"/>
              <a:t>EVA</a:t>
            </a:r>
          </a:p>
          <a:p>
            <a:pPr marL="285750" indent="-285750">
              <a:buFontTx/>
              <a:buChar char="-"/>
            </a:pPr>
            <a:r>
              <a:rPr lang="fr-FR" sz="1600" dirty="0"/>
              <a:t>Les 4 commissions : Œcuménisme, travaux, logistique,  communication</a:t>
            </a:r>
            <a:endParaRPr lang="fr-FR" sz="1600" i="1" dirty="0"/>
          </a:p>
        </p:txBody>
      </p:sp>
      <p:sp>
        <p:nvSpPr>
          <p:cNvPr id="5" name="Flèche : droite à entaille 4">
            <a:extLst>
              <a:ext uri="{FF2B5EF4-FFF2-40B4-BE49-F238E27FC236}">
                <a16:creationId xmlns="" xmlns:a16="http://schemas.microsoft.com/office/drawing/2014/main" id="{7C03EBDE-9265-8955-CD4A-60A2181C7EC9}"/>
              </a:ext>
            </a:extLst>
          </p:cNvPr>
          <p:cNvSpPr/>
          <p:nvPr/>
        </p:nvSpPr>
        <p:spPr>
          <a:xfrm rot="5400000">
            <a:off x="9831580" y="3674514"/>
            <a:ext cx="660114" cy="562804"/>
          </a:xfrm>
          <a:prstGeom prst="notchedRightArrow">
            <a:avLst/>
          </a:prstGeom>
          <a:solidFill>
            <a:srgbClr val="0070C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Titre 1">
            <a:extLst>
              <a:ext uri="{FF2B5EF4-FFF2-40B4-BE49-F238E27FC236}">
                <a16:creationId xmlns:a16="http://schemas.microsoft.com/office/drawing/2014/main" xmlns="" id="{82D64C1F-30C3-F559-1218-AEA17B5C425C}"/>
              </a:ext>
            </a:extLst>
          </p:cNvPr>
          <p:cNvSpPr txBox="1">
            <a:spLocks/>
          </p:cNvSpPr>
          <p:nvPr/>
        </p:nvSpPr>
        <p:spPr>
          <a:xfrm>
            <a:off x="1438759" y="36366"/>
            <a:ext cx="9144000" cy="924079"/>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4400" b="1" dirty="0" smtClean="0">
                <a:solidFill>
                  <a:srgbClr val="ED7A05"/>
                </a:solidFill>
              </a:rPr>
              <a:t>Le projet : </a:t>
            </a:r>
            <a:r>
              <a:rPr lang="fr-FR" sz="4400" b="1" dirty="0" smtClean="0">
                <a:solidFill>
                  <a:srgbClr val="ED7A05"/>
                </a:solidFill>
                <a:latin typeface="Arial Rounded MT Bold" panose="020F0704030504030204" pitchFamily="34" charset="0"/>
              </a:rPr>
              <a:t>Tri-CO24</a:t>
            </a:r>
            <a:br>
              <a:rPr lang="fr-FR" sz="4400" b="1" dirty="0" smtClean="0">
                <a:solidFill>
                  <a:srgbClr val="ED7A05"/>
                </a:solidFill>
                <a:latin typeface="Arial Rounded MT Bold" panose="020F0704030504030204" pitchFamily="34" charset="0"/>
              </a:rPr>
            </a:br>
            <a:r>
              <a:rPr lang="fr-FR" sz="3100" b="1" dirty="0" smtClean="0">
                <a:solidFill>
                  <a:srgbClr val="ED7A05"/>
                </a:solidFill>
                <a:latin typeface="Arial Rounded MT Bold" panose="020F0704030504030204" pitchFamily="34" charset="0"/>
              </a:rPr>
              <a:t>Tri</a:t>
            </a:r>
            <a:r>
              <a:rPr lang="fr-FR" sz="1300" dirty="0" smtClean="0">
                <a:solidFill>
                  <a:srgbClr val="ED7A05"/>
                </a:solidFill>
                <a:latin typeface="Arial Rounded MT Bold" panose="020F0704030504030204" pitchFamily="34" charset="0"/>
              </a:rPr>
              <a:t>nité</a:t>
            </a:r>
            <a:r>
              <a:rPr lang="fr-FR" sz="3100" b="1" dirty="0" smtClean="0">
                <a:solidFill>
                  <a:srgbClr val="ED7A05"/>
                </a:solidFill>
                <a:latin typeface="Arial Rounded MT Bold" panose="020F0704030504030204" pitchFamily="34" charset="0"/>
              </a:rPr>
              <a:t>    –    C</a:t>
            </a:r>
            <a:r>
              <a:rPr lang="fr-FR" sz="1300" dirty="0" smtClean="0">
                <a:solidFill>
                  <a:srgbClr val="ED7A05"/>
                </a:solidFill>
                <a:latin typeface="Arial Rounded MT Bold" panose="020F0704030504030204" pitchFamily="34" charset="0"/>
              </a:rPr>
              <a:t>entre</a:t>
            </a:r>
            <a:r>
              <a:rPr lang="fr-FR" sz="3100" b="1" dirty="0" smtClean="0">
                <a:solidFill>
                  <a:srgbClr val="ED7A05"/>
                </a:solidFill>
                <a:latin typeface="Arial Rounded MT Bold" panose="020F0704030504030204" pitchFamily="34" charset="0"/>
              </a:rPr>
              <a:t> </a:t>
            </a:r>
            <a:r>
              <a:rPr lang="fr-FR" sz="3100" b="1" dirty="0" err="1" smtClean="0">
                <a:solidFill>
                  <a:srgbClr val="ED7A05"/>
                </a:solidFill>
                <a:latin typeface="Arial Rounded MT Bold" panose="020F0704030504030204" pitchFamily="34" charset="0"/>
              </a:rPr>
              <a:t>O</a:t>
            </a:r>
            <a:r>
              <a:rPr lang="fr-FR" sz="1300" dirty="0" err="1" smtClean="0">
                <a:solidFill>
                  <a:srgbClr val="ED7A05"/>
                </a:solidFill>
                <a:latin typeface="Arial Rounded MT Bold" panose="020F0704030504030204" pitchFamily="34" charset="0"/>
              </a:rPr>
              <a:t>ecuménique</a:t>
            </a:r>
            <a:r>
              <a:rPr lang="fr-FR" sz="1300" dirty="0" smtClean="0">
                <a:solidFill>
                  <a:srgbClr val="ED7A05"/>
                </a:solidFill>
                <a:latin typeface="Arial Rounded MT Bold" panose="020F0704030504030204" pitchFamily="34" charset="0"/>
              </a:rPr>
              <a:t> </a:t>
            </a:r>
            <a:r>
              <a:rPr lang="fr-FR" sz="3100" b="1" dirty="0" smtClean="0">
                <a:solidFill>
                  <a:srgbClr val="ED7A05"/>
                </a:solidFill>
                <a:latin typeface="Arial Rounded MT Bold" panose="020F0704030504030204" pitchFamily="34" charset="0"/>
              </a:rPr>
              <a:t> 2024</a:t>
            </a:r>
            <a:endParaRPr lang="fr-FR" sz="4400" b="1" dirty="0">
              <a:solidFill>
                <a:srgbClr val="ED7A05"/>
              </a:solidFill>
              <a:latin typeface="Arial Rounded MT Bold" panose="020F0704030504030204" pitchFamily="34" charset="0"/>
            </a:endParaRPr>
          </a:p>
        </p:txBody>
      </p:sp>
      <p:sp>
        <p:nvSpPr>
          <p:cNvPr id="11" name="ZoneTexte 10">
            <a:extLst>
              <a:ext uri="{FF2B5EF4-FFF2-40B4-BE49-F238E27FC236}">
                <a16:creationId xmlns:a16="http://schemas.microsoft.com/office/drawing/2014/main" xmlns="" id="{6D0CC748-01F0-EE35-41D5-D2D59AEE08BF}"/>
              </a:ext>
            </a:extLst>
          </p:cNvPr>
          <p:cNvSpPr txBox="1"/>
          <p:nvPr/>
        </p:nvSpPr>
        <p:spPr>
          <a:xfrm>
            <a:off x="4176909" y="837732"/>
            <a:ext cx="1462889" cy="415498"/>
          </a:xfrm>
          <a:prstGeom prst="rect">
            <a:avLst/>
          </a:prstGeom>
          <a:noFill/>
        </p:spPr>
        <p:txBody>
          <a:bodyPr wrap="square" rtlCol="0">
            <a:spAutoFit/>
          </a:bodyPr>
          <a:lstStyle/>
          <a:p>
            <a:pPr algn="ctr"/>
            <a:r>
              <a:rPr lang="fr-FR" sz="1050" i="1" dirty="0">
                <a:solidFill>
                  <a:schemeClr val="accent2"/>
                </a:solidFill>
                <a:latin typeface="+mj-lt"/>
              </a:rPr>
              <a:t>Trait d’union</a:t>
            </a:r>
          </a:p>
          <a:p>
            <a:pPr algn="ctr"/>
            <a:r>
              <a:rPr lang="fr-FR" sz="1050" i="1" dirty="0">
                <a:solidFill>
                  <a:schemeClr val="accent2"/>
                </a:solidFill>
                <a:latin typeface="+mj-lt"/>
              </a:rPr>
              <a:t>comme signe d’unité</a:t>
            </a:r>
          </a:p>
        </p:txBody>
      </p:sp>
    </p:spTree>
    <p:extLst>
      <p:ext uri="{BB962C8B-B14F-4D97-AF65-F5344CB8AC3E}">
        <p14:creationId xmlns:p14="http://schemas.microsoft.com/office/powerpoint/2010/main" val="3053956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2D64C1F-30C3-F559-1218-AEA17B5C425C}"/>
              </a:ext>
            </a:extLst>
          </p:cNvPr>
          <p:cNvSpPr>
            <a:spLocks noGrp="1"/>
          </p:cNvSpPr>
          <p:nvPr>
            <p:ph type="ctrTitle"/>
          </p:nvPr>
        </p:nvSpPr>
        <p:spPr>
          <a:xfrm>
            <a:off x="1674501" y="212266"/>
            <a:ext cx="9144000" cy="924079"/>
          </a:xfrm>
        </p:spPr>
        <p:txBody>
          <a:bodyPr>
            <a:normAutofit fontScale="90000"/>
          </a:bodyPr>
          <a:lstStyle/>
          <a:p>
            <a:r>
              <a:rPr lang="fr-FR" sz="4400" b="1" dirty="0">
                <a:solidFill>
                  <a:srgbClr val="ED7A05"/>
                </a:solidFill>
              </a:rPr>
              <a:t>Les équipes du projet</a:t>
            </a:r>
            <a:br>
              <a:rPr lang="fr-FR" sz="4400" b="1" dirty="0">
                <a:solidFill>
                  <a:srgbClr val="ED7A05"/>
                </a:solidFill>
              </a:rPr>
            </a:br>
            <a:r>
              <a:rPr lang="fr-FR" sz="3600" b="1" dirty="0">
                <a:solidFill>
                  <a:srgbClr val="ED7A05"/>
                </a:solidFill>
              </a:rPr>
              <a:t>jusqu’en Sept / Déc-24</a:t>
            </a:r>
            <a:endParaRPr lang="fr-FR" sz="4400" b="1" dirty="0">
              <a:solidFill>
                <a:srgbClr val="ED7A05"/>
              </a:solidFill>
            </a:endParaRPr>
          </a:p>
        </p:txBody>
      </p:sp>
      <p:sp>
        <p:nvSpPr>
          <p:cNvPr id="6" name="Rectangle : coins arrondis 5">
            <a:extLst>
              <a:ext uri="{FF2B5EF4-FFF2-40B4-BE49-F238E27FC236}">
                <a16:creationId xmlns="" xmlns:a16="http://schemas.microsoft.com/office/drawing/2014/main" id="{67580145-DCEF-EC12-0748-C33EAF0CEC8B}"/>
              </a:ext>
            </a:extLst>
          </p:cNvPr>
          <p:cNvSpPr/>
          <p:nvPr/>
        </p:nvSpPr>
        <p:spPr>
          <a:xfrm>
            <a:off x="2351676" y="2617872"/>
            <a:ext cx="2576052" cy="766917"/>
          </a:xfrm>
          <a:prstGeom prst="round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b="1" dirty="0"/>
              <a:t>Comité de pilotage</a:t>
            </a:r>
          </a:p>
        </p:txBody>
      </p:sp>
      <p:sp>
        <p:nvSpPr>
          <p:cNvPr id="8" name="Ellipse 7">
            <a:extLst>
              <a:ext uri="{FF2B5EF4-FFF2-40B4-BE49-F238E27FC236}">
                <a16:creationId xmlns="" xmlns:a16="http://schemas.microsoft.com/office/drawing/2014/main" id="{88AA44F6-A90B-9CA4-45A6-5862D4E55A0D}"/>
              </a:ext>
            </a:extLst>
          </p:cNvPr>
          <p:cNvSpPr/>
          <p:nvPr/>
        </p:nvSpPr>
        <p:spPr>
          <a:xfrm>
            <a:off x="205492" y="3144432"/>
            <a:ext cx="1996396" cy="954941"/>
          </a:xfrm>
          <a:prstGeom prst="ellips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ctr"/>
            <a:r>
              <a:rPr lang="fr-FR" b="1" dirty="0"/>
              <a:t>Commission</a:t>
            </a:r>
          </a:p>
          <a:p>
            <a:pPr algn="ctr"/>
            <a:r>
              <a:rPr lang="fr-FR" b="1" dirty="0"/>
              <a:t>Œcuménisme</a:t>
            </a:r>
          </a:p>
        </p:txBody>
      </p:sp>
      <p:sp>
        <p:nvSpPr>
          <p:cNvPr id="9" name="Ellipse 8">
            <a:extLst>
              <a:ext uri="{FF2B5EF4-FFF2-40B4-BE49-F238E27FC236}">
                <a16:creationId xmlns="" xmlns:a16="http://schemas.microsoft.com/office/drawing/2014/main" id="{070DAAD5-B028-81A0-FA27-4705EA2BF8B5}"/>
              </a:ext>
            </a:extLst>
          </p:cNvPr>
          <p:cNvSpPr/>
          <p:nvPr/>
        </p:nvSpPr>
        <p:spPr>
          <a:xfrm>
            <a:off x="9730554" y="678994"/>
            <a:ext cx="1945180" cy="857919"/>
          </a:xfrm>
          <a:prstGeom prst="ellips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ctr"/>
            <a:r>
              <a:rPr lang="fr-FR" b="1" dirty="0"/>
              <a:t>Commission Travaux</a:t>
            </a:r>
          </a:p>
        </p:txBody>
      </p:sp>
      <p:sp>
        <p:nvSpPr>
          <p:cNvPr id="10" name="Ellipse 9">
            <a:extLst>
              <a:ext uri="{FF2B5EF4-FFF2-40B4-BE49-F238E27FC236}">
                <a16:creationId xmlns="" xmlns:a16="http://schemas.microsoft.com/office/drawing/2014/main" id="{D2AEB3DE-6E4A-15F9-7F41-F8E8EE4840C7}"/>
              </a:ext>
            </a:extLst>
          </p:cNvPr>
          <p:cNvSpPr/>
          <p:nvPr/>
        </p:nvSpPr>
        <p:spPr>
          <a:xfrm>
            <a:off x="5627752" y="4241201"/>
            <a:ext cx="2172927" cy="1106807"/>
          </a:xfrm>
          <a:prstGeom prst="ellips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ctr"/>
            <a:r>
              <a:rPr lang="fr-FR" b="1" dirty="0"/>
              <a:t>Commission</a:t>
            </a:r>
          </a:p>
          <a:p>
            <a:pPr algn="ctr"/>
            <a:r>
              <a:rPr lang="fr-FR" b="1" dirty="0"/>
              <a:t>Communication</a:t>
            </a:r>
          </a:p>
        </p:txBody>
      </p:sp>
      <p:sp>
        <p:nvSpPr>
          <p:cNvPr id="14" name="ZoneTexte 13">
            <a:extLst>
              <a:ext uri="{FF2B5EF4-FFF2-40B4-BE49-F238E27FC236}">
                <a16:creationId xmlns="" xmlns:a16="http://schemas.microsoft.com/office/drawing/2014/main" id="{60DC1D21-E947-DC38-E22A-F1BB3AB5BAC8}"/>
              </a:ext>
            </a:extLst>
          </p:cNvPr>
          <p:cNvSpPr txBox="1"/>
          <p:nvPr/>
        </p:nvSpPr>
        <p:spPr>
          <a:xfrm>
            <a:off x="1998065" y="1210876"/>
            <a:ext cx="3153104" cy="1384995"/>
          </a:xfrm>
          <a:prstGeom prst="rect">
            <a:avLst/>
          </a:prstGeom>
          <a:noFill/>
        </p:spPr>
        <p:txBody>
          <a:bodyPr wrap="square" rtlCol="0">
            <a:spAutoFit/>
          </a:bodyPr>
          <a:lstStyle/>
          <a:p>
            <a:r>
              <a:rPr lang="fr-FR" sz="1400" b="1" dirty="0">
                <a:latin typeface="+mj-lt"/>
              </a:rPr>
              <a:t>Coordination </a:t>
            </a:r>
            <a:r>
              <a:rPr lang="fr-FR" sz="1400" dirty="0">
                <a:latin typeface="+mj-lt"/>
              </a:rPr>
              <a:t>: Emmanuel Decaux, Marie-Hélène Tijardovic (diocèse)</a:t>
            </a:r>
          </a:p>
          <a:p>
            <a:r>
              <a:rPr lang="fr-FR" sz="1400" b="1" dirty="0">
                <a:latin typeface="+mj-lt"/>
              </a:rPr>
              <a:t>Membres :</a:t>
            </a:r>
          </a:p>
          <a:p>
            <a:pPr marL="285750" indent="-285750">
              <a:buFont typeface="Arial" panose="020B0604020202020204" pitchFamily="34" charset="0"/>
              <a:buChar char="•"/>
            </a:pPr>
            <a:r>
              <a:rPr lang="fr-FR" sz="1400" b="1" dirty="0">
                <a:latin typeface="+mj-lt"/>
              </a:rPr>
              <a:t>Sainte Trinité : </a:t>
            </a:r>
            <a:r>
              <a:rPr lang="fr-FR" sz="1400" dirty="0">
                <a:latin typeface="+mj-lt"/>
              </a:rPr>
              <a:t>Armand </a:t>
            </a:r>
            <a:r>
              <a:rPr lang="fr-FR" sz="1400" dirty="0" err="1">
                <a:latin typeface="+mj-lt"/>
              </a:rPr>
              <a:t>Moudilou</a:t>
            </a:r>
            <a:r>
              <a:rPr lang="fr-FR" sz="1400" dirty="0">
                <a:latin typeface="+mj-lt"/>
              </a:rPr>
              <a:t>, Georges Brosse (EP), Isabelle Pot</a:t>
            </a:r>
          </a:p>
          <a:p>
            <a:pPr marL="285750" indent="-285750">
              <a:buFont typeface="Arial" panose="020B0604020202020204" pitchFamily="34" charset="0"/>
              <a:buChar char="•"/>
            </a:pPr>
            <a:r>
              <a:rPr lang="fr-FR" sz="1400" b="1" dirty="0">
                <a:latin typeface="+mj-lt"/>
              </a:rPr>
              <a:t>CCN : </a:t>
            </a:r>
            <a:r>
              <a:rPr lang="fr-FR" sz="1400" dirty="0">
                <a:latin typeface="+mj-lt"/>
              </a:rPr>
              <a:t>Suzanne Mauban, Florence Py</a:t>
            </a:r>
          </a:p>
        </p:txBody>
      </p:sp>
      <p:sp>
        <p:nvSpPr>
          <p:cNvPr id="16" name="ZoneTexte 15">
            <a:extLst>
              <a:ext uri="{FF2B5EF4-FFF2-40B4-BE49-F238E27FC236}">
                <a16:creationId xmlns="" xmlns:a16="http://schemas.microsoft.com/office/drawing/2014/main" id="{BCD7A61D-B095-5C6B-4364-92A6E191E039}"/>
              </a:ext>
            </a:extLst>
          </p:cNvPr>
          <p:cNvSpPr txBox="1"/>
          <p:nvPr/>
        </p:nvSpPr>
        <p:spPr>
          <a:xfrm>
            <a:off x="14803" y="4284870"/>
            <a:ext cx="4525666" cy="2462213"/>
          </a:xfrm>
          <a:prstGeom prst="rect">
            <a:avLst/>
          </a:prstGeom>
          <a:noFill/>
        </p:spPr>
        <p:txBody>
          <a:bodyPr wrap="square" rtlCol="0">
            <a:spAutoFit/>
          </a:bodyPr>
          <a:lstStyle/>
          <a:p>
            <a:r>
              <a:rPr lang="fr-FR" sz="1400" b="1" dirty="0">
                <a:latin typeface="+mj-lt"/>
              </a:rPr>
              <a:t>Référents </a:t>
            </a:r>
            <a:r>
              <a:rPr lang="fr-FR" sz="1400" dirty="0">
                <a:latin typeface="+mj-lt"/>
              </a:rPr>
              <a:t>: </a:t>
            </a:r>
            <a:r>
              <a:rPr lang="fr-FR" sz="1400" dirty="0" err="1">
                <a:latin typeface="+mj-lt"/>
              </a:rPr>
              <a:t>Marlyse</a:t>
            </a:r>
            <a:r>
              <a:rPr lang="fr-FR" sz="1400" dirty="0">
                <a:latin typeface="+mj-lt"/>
              </a:rPr>
              <a:t> Gomez</a:t>
            </a:r>
            <a:r>
              <a:rPr lang="fr-FR" sz="1400" dirty="0"/>
              <a:t> </a:t>
            </a:r>
            <a:r>
              <a:rPr lang="fr-FR" sz="1400" dirty="0">
                <a:latin typeface="+mj-lt"/>
              </a:rPr>
              <a:t>et Philippe</a:t>
            </a:r>
            <a:r>
              <a:rPr lang="fr-FR" sz="1400" dirty="0"/>
              <a:t> </a:t>
            </a:r>
            <a:r>
              <a:rPr lang="fr-FR" sz="1400" dirty="0" err="1">
                <a:latin typeface="+mj-lt"/>
              </a:rPr>
              <a:t>Ledent</a:t>
            </a:r>
            <a:r>
              <a:rPr lang="fr-FR" sz="1400" dirty="0">
                <a:latin typeface="+mj-lt"/>
              </a:rPr>
              <a:t>/David Laurent</a:t>
            </a:r>
          </a:p>
          <a:p>
            <a:r>
              <a:rPr lang="fr-FR" sz="1400" b="1" dirty="0">
                <a:latin typeface="+mj-lt"/>
              </a:rPr>
              <a:t>Membres :</a:t>
            </a:r>
          </a:p>
          <a:p>
            <a:pPr marL="285750" indent="-285750">
              <a:buFont typeface="Arial" panose="020B0604020202020204" pitchFamily="34" charset="0"/>
              <a:buChar char="•"/>
            </a:pPr>
            <a:r>
              <a:rPr lang="fr-FR" sz="1400" b="1" dirty="0">
                <a:latin typeface="+mj-lt"/>
              </a:rPr>
              <a:t>Sainte Trinité : </a:t>
            </a:r>
            <a:r>
              <a:rPr lang="fr-FR" sz="1400" dirty="0">
                <a:latin typeface="+mj-lt"/>
              </a:rPr>
              <a:t>David Laurent + Catherine </a:t>
            </a:r>
            <a:r>
              <a:rPr lang="fr-FR" sz="1400" dirty="0" err="1">
                <a:latin typeface="+mj-lt"/>
              </a:rPr>
              <a:t>Demars</a:t>
            </a:r>
            <a:r>
              <a:rPr lang="fr-FR" sz="1400" dirty="0">
                <a:latin typeface="+mj-lt"/>
              </a:rPr>
              <a:t> (EP), Sr Elisabeth </a:t>
            </a:r>
            <a:r>
              <a:rPr lang="fr-FR" sz="1400" dirty="0" err="1" smtClean="0">
                <a:latin typeface="+mj-lt"/>
              </a:rPr>
              <a:t>Madika</a:t>
            </a:r>
            <a:r>
              <a:rPr lang="fr-FR" sz="1400" dirty="0" smtClean="0">
                <a:latin typeface="+mj-lt"/>
              </a:rPr>
              <a:t>, Pierre </a:t>
            </a:r>
            <a:r>
              <a:rPr lang="fr-FR" sz="1400" dirty="0" err="1" smtClean="0">
                <a:latin typeface="+mj-lt"/>
              </a:rPr>
              <a:t>Kern</a:t>
            </a:r>
            <a:endParaRPr lang="fr-FR" sz="1400" dirty="0">
              <a:latin typeface="+mj-lt"/>
            </a:endParaRPr>
          </a:p>
          <a:p>
            <a:pPr marL="285750" indent="-285750">
              <a:buFont typeface="Arial" panose="020B0604020202020204" pitchFamily="34" charset="0"/>
              <a:buChar char="•"/>
            </a:pPr>
            <a:r>
              <a:rPr lang="fr-FR" sz="1400" b="1" dirty="0">
                <a:latin typeface="+mj-lt"/>
              </a:rPr>
              <a:t>CCN</a:t>
            </a:r>
            <a:r>
              <a:rPr lang="fr-FR" sz="1400" dirty="0">
                <a:latin typeface="+mj-lt"/>
              </a:rPr>
              <a:t> : Francis Mauban + Etienne Le </a:t>
            </a:r>
            <a:r>
              <a:rPr lang="fr-FR" sz="1400" dirty="0" err="1">
                <a:latin typeface="+mj-lt"/>
              </a:rPr>
              <a:t>Coarer</a:t>
            </a:r>
            <a:endParaRPr lang="fr-FR" sz="1400" dirty="0">
              <a:latin typeface="+mj-lt"/>
            </a:endParaRPr>
          </a:p>
          <a:p>
            <a:pPr marL="285750" indent="-285750">
              <a:buFont typeface="Arial" panose="020B0604020202020204" pitchFamily="34" charset="0"/>
              <a:buChar char="•"/>
            </a:pPr>
            <a:r>
              <a:rPr lang="fr-FR" sz="1400" b="1" dirty="0">
                <a:latin typeface="+mj-lt"/>
              </a:rPr>
              <a:t>Église anglicane : </a:t>
            </a:r>
            <a:r>
              <a:rPr lang="fr-FR" sz="1400" dirty="0">
                <a:latin typeface="+mj-lt"/>
              </a:rPr>
              <a:t>David Bailey, Elisabeth </a:t>
            </a:r>
            <a:r>
              <a:rPr lang="fr-FR" sz="1400" dirty="0" err="1">
                <a:latin typeface="+mj-lt"/>
              </a:rPr>
              <a:t>Cherhal-Cleverly</a:t>
            </a:r>
            <a:r>
              <a:rPr lang="fr-FR" sz="1400" dirty="0">
                <a:latin typeface="+mj-lt"/>
              </a:rPr>
              <a:t>, Philippe </a:t>
            </a:r>
            <a:r>
              <a:rPr lang="fr-FR" sz="1400" dirty="0" err="1">
                <a:latin typeface="+mj-lt"/>
              </a:rPr>
              <a:t>Ledent</a:t>
            </a:r>
            <a:endParaRPr lang="fr-FR" sz="1400" dirty="0">
              <a:latin typeface="+mj-lt"/>
            </a:endParaRPr>
          </a:p>
          <a:p>
            <a:pPr marL="285750" indent="-285750">
              <a:buFont typeface="Arial" panose="020B0604020202020204" pitchFamily="34" charset="0"/>
              <a:buChar char="•"/>
            </a:pPr>
            <a:r>
              <a:rPr lang="fr-FR" sz="1400" b="1" dirty="0">
                <a:latin typeface="+mj-lt"/>
              </a:rPr>
              <a:t>Église Protestante Unie de Grenoble: </a:t>
            </a:r>
            <a:r>
              <a:rPr lang="fr-FR" sz="1400" dirty="0" err="1">
                <a:latin typeface="+mj-lt"/>
              </a:rPr>
              <a:t>Marlyse</a:t>
            </a:r>
            <a:r>
              <a:rPr lang="fr-FR" sz="1400" dirty="0">
                <a:latin typeface="+mj-lt"/>
              </a:rPr>
              <a:t> Gomez, </a:t>
            </a:r>
            <a:r>
              <a:rPr lang="fr-FR" sz="1400" dirty="0" err="1">
                <a:latin typeface="+mj-lt"/>
              </a:rPr>
              <a:t>Margret</a:t>
            </a:r>
            <a:r>
              <a:rPr lang="fr-FR" sz="1400" dirty="0">
                <a:latin typeface="+mj-lt"/>
              </a:rPr>
              <a:t> </a:t>
            </a:r>
            <a:r>
              <a:rPr lang="fr-FR" sz="1400" dirty="0" err="1">
                <a:latin typeface="+mj-lt"/>
              </a:rPr>
              <a:t>Collin</a:t>
            </a:r>
            <a:r>
              <a:rPr lang="fr-FR" sz="1400" dirty="0">
                <a:latin typeface="+mj-lt"/>
              </a:rPr>
              <a:t> </a:t>
            </a:r>
            <a:r>
              <a:rPr lang="fr-FR" sz="1400" dirty="0" smtClean="0">
                <a:latin typeface="+mj-lt"/>
              </a:rPr>
              <a:t>Dufresne, </a:t>
            </a:r>
            <a:r>
              <a:rPr lang="fr-FR" sz="1400" dirty="0" err="1" smtClean="0">
                <a:latin typeface="+mj-lt"/>
              </a:rPr>
              <a:t>Francois</a:t>
            </a:r>
            <a:r>
              <a:rPr lang="fr-FR" sz="1400" dirty="0">
                <a:latin typeface="+mj-lt"/>
              </a:rPr>
              <a:t>-</a:t>
            </a:r>
            <a:r>
              <a:rPr lang="fr-FR" sz="1400" dirty="0" smtClean="0">
                <a:latin typeface="+mj-lt"/>
              </a:rPr>
              <a:t>Pierre </a:t>
            </a:r>
            <a:r>
              <a:rPr lang="fr-FR" sz="1400" dirty="0" err="1" smtClean="0">
                <a:latin typeface="+mj-lt"/>
              </a:rPr>
              <a:t>Bouchaud</a:t>
            </a:r>
            <a:r>
              <a:rPr lang="fr-FR" sz="1400" dirty="0" smtClean="0">
                <a:latin typeface="+mj-lt"/>
              </a:rPr>
              <a:t>, Marie </a:t>
            </a:r>
            <a:r>
              <a:rPr lang="fr-FR" sz="1400" dirty="0">
                <a:latin typeface="+mj-lt"/>
              </a:rPr>
              <a:t>Helene </a:t>
            </a:r>
            <a:r>
              <a:rPr lang="fr-FR" sz="1400" dirty="0" err="1">
                <a:latin typeface="+mj-lt"/>
              </a:rPr>
              <a:t>Fries</a:t>
            </a:r>
            <a:r>
              <a:rPr lang="fr-FR" sz="1400" dirty="0">
                <a:latin typeface="+mj-lt"/>
              </a:rPr>
              <a:t> </a:t>
            </a:r>
          </a:p>
          <a:p>
            <a:pPr marL="285750" indent="-285750">
              <a:buFont typeface="Arial" panose="020B0604020202020204" pitchFamily="34" charset="0"/>
              <a:buChar char="•"/>
            </a:pPr>
            <a:r>
              <a:rPr lang="fr-FR" sz="1400" b="1" dirty="0">
                <a:latin typeface="+mj-lt"/>
              </a:rPr>
              <a:t>Église catholique : </a:t>
            </a:r>
            <a:r>
              <a:rPr lang="fr-FR" sz="1400" dirty="0">
                <a:latin typeface="+mj-lt"/>
              </a:rPr>
              <a:t>Marie-Hélène </a:t>
            </a:r>
            <a:r>
              <a:rPr lang="fr-FR" sz="1400" dirty="0" err="1">
                <a:latin typeface="+mj-lt"/>
              </a:rPr>
              <a:t>Tijardovic</a:t>
            </a:r>
            <a:endParaRPr lang="fr-FR" sz="1400" dirty="0">
              <a:latin typeface="+mj-lt"/>
            </a:endParaRPr>
          </a:p>
        </p:txBody>
      </p:sp>
      <p:sp>
        <p:nvSpPr>
          <p:cNvPr id="18" name="ZoneTexte 17">
            <a:extLst>
              <a:ext uri="{FF2B5EF4-FFF2-40B4-BE49-F238E27FC236}">
                <a16:creationId xmlns="" xmlns:a16="http://schemas.microsoft.com/office/drawing/2014/main" id="{8359D056-6D5F-0FFF-A152-9B2BB817D139}"/>
              </a:ext>
            </a:extLst>
          </p:cNvPr>
          <p:cNvSpPr txBox="1"/>
          <p:nvPr/>
        </p:nvSpPr>
        <p:spPr>
          <a:xfrm>
            <a:off x="9249519" y="1570090"/>
            <a:ext cx="2736990" cy="2031325"/>
          </a:xfrm>
          <a:prstGeom prst="rect">
            <a:avLst/>
          </a:prstGeom>
          <a:noFill/>
        </p:spPr>
        <p:txBody>
          <a:bodyPr wrap="square" rtlCol="0">
            <a:spAutoFit/>
          </a:bodyPr>
          <a:lstStyle/>
          <a:p>
            <a:pPr lvl="0"/>
            <a:r>
              <a:rPr lang="fr-FR" sz="1400" b="1" dirty="0">
                <a:latin typeface="+mj-lt"/>
              </a:rPr>
              <a:t>Référent St Marc : </a:t>
            </a:r>
            <a:r>
              <a:rPr lang="fr-FR" sz="1400" dirty="0">
                <a:solidFill>
                  <a:prstClr val="black"/>
                </a:solidFill>
                <a:latin typeface="Calibri Light" panose="020F0302020204030204"/>
              </a:rPr>
              <a:t>Jean François Huguet (économe)</a:t>
            </a:r>
          </a:p>
          <a:p>
            <a:r>
              <a:rPr lang="fr-FR" sz="1400" b="1" dirty="0">
                <a:latin typeface="+mj-lt"/>
              </a:rPr>
              <a:t>Membres :</a:t>
            </a:r>
          </a:p>
          <a:p>
            <a:pPr marL="285750" indent="-285750">
              <a:buFont typeface="Arial" panose="020B0604020202020204" pitchFamily="34" charset="0"/>
              <a:buChar char="•"/>
            </a:pPr>
            <a:r>
              <a:rPr lang="fr-FR" sz="1400" b="1" dirty="0">
                <a:latin typeface="+mj-lt"/>
              </a:rPr>
              <a:t>Diocèse </a:t>
            </a:r>
            <a:r>
              <a:rPr lang="fr-FR" sz="1400" dirty="0">
                <a:latin typeface="+mj-lt"/>
              </a:rPr>
              <a:t>: JM </a:t>
            </a:r>
            <a:r>
              <a:rPr lang="fr-FR" sz="1400" dirty="0" err="1">
                <a:latin typeface="+mj-lt"/>
              </a:rPr>
              <a:t>Mithieu</a:t>
            </a:r>
            <a:r>
              <a:rPr lang="fr-FR" sz="1400" dirty="0">
                <a:latin typeface="+mj-lt"/>
              </a:rPr>
              <a:t> </a:t>
            </a:r>
            <a:r>
              <a:rPr lang="fr-FR" sz="1400" dirty="0"/>
              <a:t>, </a:t>
            </a:r>
            <a:r>
              <a:rPr lang="fr-FR" sz="1400" dirty="0">
                <a:latin typeface="+mj-lt"/>
              </a:rPr>
              <a:t>Antoine </a:t>
            </a:r>
            <a:r>
              <a:rPr lang="fr-FR" sz="1400" dirty="0" err="1">
                <a:latin typeface="+mj-lt"/>
              </a:rPr>
              <a:t>Argod</a:t>
            </a:r>
            <a:endParaRPr lang="fr-FR" sz="1400" dirty="0">
              <a:latin typeface="+mj-lt"/>
            </a:endParaRPr>
          </a:p>
          <a:p>
            <a:pPr marL="285750" indent="-285750">
              <a:buFont typeface="Arial" panose="020B0604020202020204" pitchFamily="34" charset="0"/>
              <a:buChar char="•"/>
            </a:pPr>
            <a:r>
              <a:rPr lang="fr-FR" sz="1400" b="1" dirty="0">
                <a:latin typeface="+mj-lt"/>
              </a:rPr>
              <a:t>Sainte Trinité </a:t>
            </a:r>
            <a:r>
              <a:rPr lang="fr-FR" sz="1400" dirty="0">
                <a:latin typeface="+mj-lt"/>
              </a:rPr>
              <a:t>: Françoise </a:t>
            </a:r>
            <a:r>
              <a:rPr lang="fr-FR" sz="1400" dirty="0" err="1">
                <a:latin typeface="+mj-lt"/>
              </a:rPr>
              <a:t>Genoud</a:t>
            </a:r>
            <a:r>
              <a:rPr lang="fr-FR" sz="1400" dirty="0">
                <a:latin typeface="+mj-lt"/>
              </a:rPr>
              <a:t>,  Myriam M’Barga (EP)</a:t>
            </a:r>
          </a:p>
          <a:p>
            <a:pPr marL="285750" indent="-285750">
              <a:buFont typeface="Arial" panose="020B0604020202020204" pitchFamily="34" charset="0"/>
              <a:buChar char="•"/>
            </a:pPr>
            <a:r>
              <a:rPr lang="fr-FR" sz="1400" b="1" dirty="0">
                <a:latin typeface="+mj-lt"/>
              </a:rPr>
              <a:t>CCN </a:t>
            </a:r>
            <a:r>
              <a:rPr lang="fr-FR" sz="1400" dirty="0">
                <a:latin typeface="+mj-lt"/>
              </a:rPr>
              <a:t>: Alex </a:t>
            </a:r>
            <a:r>
              <a:rPr lang="fr-FR" sz="1400" dirty="0" err="1">
                <a:latin typeface="+mj-lt"/>
              </a:rPr>
              <a:t>Horesnyi</a:t>
            </a:r>
            <a:r>
              <a:rPr lang="fr-FR" sz="1400" dirty="0">
                <a:latin typeface="+mj-lt"/>
              </a:rPr>
              <a:t>, Bruno </a:t>
            </a:r>
            <a:r>
              <a:rPr lang="fr-FR" sz="1400" dirty="0" err="1">
                <a:latin typeface="+mj-lt"/>
              </a:rPr>
              <a:t>Coutellier</a:t>
            </a:r>
            <a:endParaRPr lang="fr-FR" sz="1400" dirty="0">
              <a:latin typeface="+mj-lt"/>
            </a:endParaRPr>
          </a:p>
        </p:txBody>
      </p:sp>
      <p:sp>
        <p:nvSpPr>
          <p:cNvPr id="19" name="ZoneTexte 18">
            <a:extLst>
              <a:ext uri="{FF2B5EF4-FFF2-40B4-BE49-F238E27FC236}">
                <a16:creationId xmlns="" xmlns:a16="http://schemas.microsoft.com/office/drawing/2014/main" id="{3E167635-9057-BDCD-CB64-AAD6281386FE}"/>
              </a:ext>
            </a:extLst>
          </p:cNvPr>
          <p:cNvSpPr txBox="1"/>
          <p:nvPr/>
        </p:nvSpPr>
        <p:spPr>
          <a:xfrm>
            <a:off x="5212327" y="5424865"/>
            <a:ext cx="3121411" cy="1169551"/>
          </a:xfrm>
          <a:prstGeom prst="rect">
            <a:avLst/>
          </a:prstGeom>
          <a:noFill/>
        </p:spPr>
        <p:txBody>
          <a:bodyPr wrap="square" rtlCol="0">
            <a:spAutoFit/>
          </a:bodyPr>
          <a:lstStyle/>
          <a:p>
            <a:r>
              <a:rPr lang="fr-FR" sz="1400" b="1" dirty="0">
                <a:latin typeface="+mj-lt"/>
              </a:rPr>
              <a:t>Référent</a:t>
            </a:r>
            <a:r>
              <a:rPr lang="fr-FR" sz="1400" dirty="0">
                <a:latin typeface="+mj-lt"/>
              </a:rPr>
              <a:t>: </a:t>
            </a:r>
            <a:r>
              <a:rPr lang="fr-FR" sz="1400" dirty="0">
                <a:solidFill>
                  <a:prstClr val="black"/>
                </a:solidFill>
                <a:latin typeface="Calibri Light" panose="020F0302020204030204"/>
              </a:rPr>
              <a:t>Corinne </a:t>
            </a:r>
            <a:r>
              <a:rPr lang="fr-FR" sz="1400" dirty="0" err="1">
                <a:solidFill>
                  <a:prstClr val="black"/>
                </a:solidFill>
                <a:latin typeface="Calibri Light" panose="020F0302020204030204"/>
              </a:rPr>
              <a:t>Schmuck</a:t>
            </a:r>
            <a:endParaRPr lang="fr-FR" sz="1400" dirty="0">
              <a:solidFill>
                <a:prstClr val="black"/>
              </a:solidFill>
              <a:latin typeface="Calibri Light" panose="020F0302020204030204"/>
            </a:endParaRPr>
          </a:p>
          <a:p>
            <a:r>
              <a:rPr lang="fr-FR" sz="1400" b="1" dirty="0">
                <a:latin typeface="+mj-lt"/>
              </a:rPr>
              <a:t>Membres :</a:t>
            </a:r>
          </a:p>
          <a:p>
            <a:pPr marL="285750" indent="-285750">
              <a:buFont typeface="Arial" panose="020B0604020202020204" pitchFamily="34" charset="0"/>
              <a:buChar char="•"/>
            </a:pPr>
            <a:r>
              <a:rPr lang="fr-FR" sz="1400" b="1" dirty="0">
                <a:latin typeface="+mj-lt"/>
              </a:rPr>
              <a:t>Sainte Trinité : </a:t>
            </a:r>
            <a:r>
              <a:rPr lang="fr-FR" sz="1400" dirty="0">
                <a:latin typeface="+mj-lt"/>
              </a:rPr>
              <a:t>Anne </a:t>
            </a:r>
            <a:r>
              <a:rPr lang="fr-FR" sz="1400" dirty="0" err="1">
                <a:latin typeface="+mj-lt"/>
              </a:rPr>
              <a:t>Desvarreux</a:t>
            </a:r>
            <a:r>
              <a:rPr lang="fr-FR" sz="1400" dirty="0">
                <a:latin typeface="+mj-lt"/>
              </a:rPr>
              <a:t>, Didier Bert, Nadine </a:t>
            </a:r>
            <a:r>
              <a:rPr lang="fr-FR" sz="1400" dirty="0" err="1">
                <a:latin typeface="+mj-lt"/>
              </a:rPr>
              <a:t>Dalfeur</a:t>
            </a:r>
            <a:r>
              <a:rPr lang="fr-FR" sz="1400" dirty="0">
                <a:latin typeface="+mj-lt"/>
              </a:rPr>
              <a:t> (EP), Violaine Pascal</a:t>
            </a:r>
          </a:p>
        </p:txBody>
      </p:sp>
      <p:sp>
        <p:nvSpPr>
          <p:cNvPr id="17" name="Ellipse 16">
            <a:extLst>
              <a:ext uri="{FF2B5EF4-FFF2-40B4-BE49-F238E27FC236}">
                <a16:creationId xmlns="" xmlns:a16="http://schemas.microsoft.com/office/drawing/2014/main" id="{070DAAD5-B028-81A0-FA27-4705EA2BF8B5}"/>
              </a:ext>
            </a:extLst>
          </p:cNvPr>
          <p:cNvSpPr/>
          <p:nvPr/>
        </p:nvSpPr>
        <p:spPr>
          <a:xfrm>
            <a:off x="9352835" y="3948469"/>
            <a:ext cx="1945180" cy="857919"/>
          </a:xfrm>
          <a:prstGeom prst="ellipse">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ctr"/>
            <a:r>
              <a:rPr lang="fr-FR" b="1" dirty="0"/>
              <a:t>Logistique</a:t>
            </a:r>
          </a:p>
        </p:txBody>
      </p:sp>
      <p:sp>
        <p:nvSpPr>
          <p:cNvPr id="4" name="ZoneTexte 3"/>
          <p:cNvSpPr txBox="1"/>
          <p:nvPr/>
        </p:nvSpPr>
        <p:spPr>
          <a:xfrm>
            <a:off x="9444531" y="4806388"/>
            <a:ext cx="2693571" cy="1169551"/>
          </a:xfrm>
          <a:prstGeom prst="rect">
            <a:avLst/>
          </a:prstGeom>
          <a:noFill/>
        </p:spPr>
        <p:txBody>
          <a:bodyPr wrap="square" rtlCol="0">
            <a:spAutoFit/>
          </a:bodyPr>
          <a:lstStyle/>
          <a:p>
            <a:r>
              <a:rPr lang="fr-FR" sz="1400" b="1" dirty="0">
                <a:latin typeface="+mj-lt"/>
              </a:rPr>
              <a:t>Mathilde </a:t>
            </a:r>
            <a:r>
              <a:rPr lang="fr-FR" sz="1400" b="1" dirty="0" err="1">
                <a:latin typeface="+mj-lt"/>
              </a:rPr>
              <a:t>Lagabrielle</a:t>
            </a:r>
            <a:r>
              <a:rPr lang="fr-FR" sz="1400" b="1" dirty="0">
                <a:latin typeface="+mj-lt"/>
              </a:rPr>
              <a:t>, </a:t>
            </a:r>
          </a:p>
          <a:p>
            <a:r>
              <a:rPr lang="fr-FR" sz="1400" b="1" dirty="0">
                <a:latin typeface="+mj-lt"/>
              </a:rPr>
              <a:t>Henriette </a:t>
            </a:r>
            <a:r>
              <a:rPr lang="fr-FR" sz="1400" b="1" dirty="0" smtClean="0">
                <a:latin typeface="+mj-lt"/>
              </a:rPr>
              <a:t>Albert</a:t>
            </a:r>
            <a:r>
              <a:rPr lang="fr-FR" sz="1400" dirty="0" smtClean="0">
                <a:latin typeface="+mj-lt"/>
              </a:rPr>
              <a:t>  </a:t>
            </a:r>
            <a:r>
              <a:rPr lang="fr-FR" sz="1400" b="1" dirty="0" smtClean="0">
                <a:latin typeface="+mj-lt"/>
              </a:rPr>
              <a:t>(EP)</a:t>
            </a:r>
            <a:endParaRPr lang="fr-FR" sz="1400" b="1" dirty="0">
              <a:latin typeface="+mj-lt"/>
            </a:endParaRPr>
          </a:p>
          <a:p>
            <a:r>
              <a:rPr lang="fr-FR" sz="1400" dirty="0" smtClean="0">
                <a:latin typeface="+mj-lt"/>
              </a:rPr>
              <a:t>Elisabeth </a:t>
            </a:r>
            <a:r>
              <a:rPr lang="fr-FR" sz="1400" dirty="0" err="1" smtClean="0">
                <a:latin typeface="+mj-lt"/>
              </a:rPr>
              <a:t>Cherhal</a:t>
            </a:r>
            <a:r>
              <a:rPr lang="fr-FR" sz="1400" dirty="0" smtClean="0">
                <a:latin typeface="+mj-lt"/>
              </a:rPr>
              <a:t>,</a:t>
            </a:r>
          </a:p>
          <a:p>
            <a:r>
              <a:rPr lang="fr-FR" sz="1400" dirty="0" smtClean="0">
                <a:latin typeface="+mj-lt"/>
              </a:rPr>
              <a:t>Elisabeth </a:t>
            </a:r>
            <a:r>
              <a:rPr lang="fr-FR" sz="1400" dirty="0" err="1">
                <a:latin typeface="+mj-lt"/>
              </a:rPr>
              <a:t>Madika</a:t>
            </a:r>
            <a:r>
              <a:rPr lang="fr-FR" sz="1400" dirty="0">
                <a:latin typeface="+mj-lt"/>
              </a:rPr>
              <a:t> </a:t>
            </a:r>
          </a:p>
          <a:p>
            <a:r>
              <a:rPr lang="fr-FR" sz="1400" dirty="0">
                <a:latin typeface="+mj-lt"/>
              </a:rPr>
              <a:t>En lien avec Jean-François Huguet</a:t>
            </a:r>
          </a:p>
        </p:txBody>
      </p:sp>
      <p:sp>
        <p:nvSpPr>
          <p:cNvPr id="20" name="Rectangle : coins arrondis 5">
            <a:extLst>
              <a:ext uri="{FF2B5EF4-FFF2-40B4-BE49-F238E27FC236}">
                <a16:creationId xmlns="" xmlns:a16="http://schemas.microsoft.com/office/drawing/2014/main" id="{67580145-DCEF-EC12-0748-C33EAF0CEC8B}"/>
              </a:ext>
            </a:extLst>
          </p:cNvPr>
          <p:cNvSpPr/>
          <p:nvPr/>
        </p:nvSpPr>
        <p:spPr>
          <a:xfrm>
            <a:off x="6096000" y="2617872"/>
            <a:ext cx="2576052" cy="766917"/>
          </a:xfrm>
          <a:prstGeom prst="round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b="1" dirty="0"/>
              <a:t>Équipe Paroissiale</a:t>
            </a:r>
          </a:p>
        </p:txBody>
      </p:sp>
      <p:sp>
        <p:nvSpPr>
          <p:cNvPr id="21" name="ZoneTexte 20">
            <a:extLst>
              <a:ext uri="{FF2B5EF4-FFF2-40B4-BE49-F238E27FC236}">
                <a16:creationId xmlns="" xmlns:a16="http://schemas.microsoft.com/office/drawing/2014/main" id="{60DC1D21-E947-DC38-E22A-F1BB3AB5BAC8}"/>
              </a:ext>
            </a:extLst>
          </p:cNvPr>
          <p:cNvSpPr txBox="1"/>
          <p:nvPr/>
        </p:nvSpPr>
        <p:spPr>
          <a:xfrm>
            <a:off x="5875284" y="1368157"/>
            <a:ext cx="3153104" cy="1169551"/>
          </a:xfrm>
          <a:prstGeom prst="rect">
            <a:avLst/>
          </a:prstGeom>
          <a:noFill/>
        </p:spPr>
        <p:txBody>
          <a:bodyPr wrap="square" rtlCol="0">
            <a:spAutoFit/>
          </a:bodyPr>
          <a:lstStyle/>
          <a:p>
            <a:r>
              <a:rPr lang="fr-FR" sz="1400" b="1" dirty="0">
                <a:latin typeface="+mj-lt"/>
              </a:rPr>
              <a:t>Curé  </a:t>
            </a:r>
            <a:r>
              <a:rPr lang="fr-FR" sz="1400" dirty="0">
                <a:latin typeface="+mj-lt"/>
              </a:rPr>
              <a:t>: Armand </a:t>
            </a:r>
            <a:r>
              <a:rPr lang="fr-FR" sz="1400" dirty="0" err="1">
                <a:latin typeface="+mj-lt"/>
              </a:rPr>
              <a:t>Moudilou</a:t>
            </a:r>
            <a:endParaRPr lang="fr-FR" sz="1400" dirty="0">
              <a:latin typeface="+mj-lt"/>
            </a:endParaRPr>
          </a:p>
          <a:p>
            <a:r>
              <a:rPr lang="fr-FR" sz="1400" b="1" dirty="0">
                <a:latin typeface="+mj-lt"/>
              </a:rPr>
              <a:t>Membres : </a:t>
            </a:r>
            <a:r>
              <a:rPr lang="fr-FR" sz="1400" dirty="0" err="1">
                <a:latin typeface="+mj-lt"/>
              </a:rPr>
              <a:t>Belvy</a:t>
            </a:r>
            <a:r>
              <a:rPr lang="fr-FR" sz="1400" dirty="0">
                <a:latin typeface="+mj-lt"/>
              </a:rPr>
              <a:t> </a:t>
            </a:r>
            <a:r>
              <a:rPr lang="fr-FR" sz="1400" dirty="0" err="1">
                <a:latin typeface="+mj-lt"/>
              </a:rPr>
              <a:t>Diandaga</a:t>
            </a:r>
            <a:r>
              <a:rPr lang="fr-FR" sz="1400" dirty="0">
                <a:latin typeface="+mj-lt"/>
              </a:rPr>
              <a:t>,  Albert </a:t>
            </a:r>
            <a:r>
              <a:rPr lang="fr-FR" sz="1400" dirty="0" err="1">
                <a:latin typeface="+mj-lt"/>
              </a:rPr>
              <a:t>Bassakinina</a:t>
            </a:r>
            <a:r>
              <a:rPr lang="fr-FR" sz="1400" dirty="0">
                <a:latin typeface="+mj-lt"/>
              </a:rPr>
              <a:t>,  Catherine </a:t>
            </a:r>
            <a:r>
              <a:rPr lang="fr-FR" sz="1400" dirty="0" err="1">
                <a:latin typeface="+mj-lt"/>
              </a:rPr>
              <a:t>Demars</a:t>
            </a:r>
            <a:r>
              <a:rPr lang="fr-FR" sz="1400" dirty="0">
                <a:latin typeface="+mj-lt"/>
              </a:rPr>
              <a:t>, Henriette Albert, Nadine </a:t>
            </a:r>
            <a:r>
              <a:rPr lang="fr-FR" sz="1400" dirty="0" err="1">
                <a:latin typeface="+mj-lt"/>
              </a:rPr>
              <a:t>Dalfeur</a:t>
            </a:r>
            <a:r>
              <a:rPr lang="fr-FR" sz="1400" dirty="0">
                <a:latin typeface="+mj-lt"/>
              </a:rPr>
              <a:t>, Myriam M’Barga, Georges Brosse, Elise </a:t>
            </a:r>
            <a:r>
              <a:rPr lang="fr-FR" sz="1400" dirty="0" err="1">
                <a:latin typeface="+mj-lt"/>
              </a:rPr>
              <a:t>Rhoné</a:t>
            </a:r>
            <a:endParaRPr lang="fr-FR" sz="1400" dirty="0">
              <a:latin typeface="+mj-lt"/>
            </a:endParaRPr>
          </a:p>
        </p:txBody>
      </p:sp>
      <p:cxnSp>
        <p:nvCxnSpPr>
          <p:cNvPr id="7" name="Connecteur droit avec flèche 6"/>
          <p:cNvCxnSpPr>
            <a:cxnSpLocks/>
            <a:stCxn id="6" idx="3"/>
            <a:endCxn id="20" idx="1"/>
          </p:cNvCxnSpPr>
          <p:nvPr/>
        </p:nvCxnSpPr>
        <p:spPr>
          <a:xfrm>
            <a:off x="4927728" y="3001331"/>
            <a:ext cx="116827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ZoneTexte 12">
            <a:extLst>
              <a:ext uri="{FF2B5EF4-FFF2-40B4-BE49-F238E27FC236}">
                <a16:creationId xmlns="" xmlns:a16="http://schemas.microsoft.com/office/drawing/2014/main" id="{23779876-CDE9-B22A-EB35-1632D0770148}"/>
              </a:ext>
            </a:extLst>
          </p:cNvPr>
          <p:cNvSpPr txBox="1"/>
          <p:nvPr/>
        </p:nvSpPr>
        <p:spPr>
          <a:xfrm>
            <a:off x="9124350" y="5983927"/>
            <a:ext cx="2563957" cy="738664"/>
          </a:xfrm>
          <a:prstGeom prst="rect">
            <a:avLst/>
          </a:prstGeom>
          <a:noFill/>
        </p:spPr>
        <p:txBody>
          <a:bodyPr wrap="square" rtlCol="0">
            <a:spAutoFit/>
          </a:bodyPr>
          <a:lstStyle/>
          <a:p>
            <a:r>
              <a:rPr lang="fr-FR" sz="1400" u="sng" dirty="0"/>
              <a:t>Légende</a:t>
            </a:r>
            <a:r>
              <a:rPr lang="fr-FR" sz="1400" dirty="0"/>
              <a:t> :</a:t>
            </a:r>
          </a:p>
          <a:p>
            <a:r>
              <a:rPr lang="fr-FR" sz="1400" dirty="0"/>
              <a:t>CCN : Comité du Chemin Neuf</a:t>
            </a:r>
          </a:p>
          <a:p>
            <a:r>
              <a:rPr lang="fr-FR" sz="1400" dirty="0"/>
              <a:t>EP : Équipe Paroissiale</a:t>
            </a:r>
          </a:p>
        </p:txBody>
      </p:sp>
    </p:spTree>
    <p:extLst>
      <p:ext uri="{BB962C8B-B14F-4D97-AF65-F5344CB8AC3E}">
        <p14:creationId xmlns:p14="http://schemas.microsoft.com/office/powerpoint/2010/main" val="1219788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 xmlns:a16="http://schemas.microsoft.com/office/drawing/2014/main" id="{F92E402A-686E-607A-8923-DA3130AB9313}"/>
              </a:ext>
            </a:extLst>
          </p:cNvPr>
          <p:cNvSpPr/>
          <p:nvPr/>
        </p:nvSpPr>
        <p:spPr>
          <a:xfrm>
            <a:off x="4766346" y="2061308"/>
            <a:ext cx="1150975" cy="2246769"/>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33" name="Flèche : droite à entaille 32">
            <a:extLst>
              <a:ext uri="{FF2B5EF4-FFF2-40B4-BE49-F238E27FC236}">
                <a16:creationId xmlns="" xmlns:a16="http://schemas.microsoft.com/office/drawing/2014/main" id="{D9F4CCA7-4BB3-79CE-EA58-5CC8CD6A4B84}"/>
              </a:ext>
            </a:extLst>
          </p:cNvPr>
          <p:cNvSpPr/>
          <p:nvPr/>
        </p:nvSpPr>
        <p:spPr>
          <a:xfrm>
            <a:off x="5702710" y="2105423"/>
            <a:ext cx="6312030" cy="273983"/>
          </a:xfrm>
          <a:prstGeom prst="notchedRightArrow">
            <a:avLst/>
          </a:prstGeom>
          <a:gradFill flip="none" rotWithShape="1">
            <a:gsLst>
              <a:gs pos="0">
                <a:schemeClr val="accent1">
                  <a:lumMod val="67000"/>
                </a:schemeClr>
              </a:gs>
              <a:gs pos="32000">
                <a:schemeClr val="accent1">
                  <a:lumMod val="97000"/>
                  <a:lumOff val="3000"/>
                  <a:alpha val="53000"/>
                </a:schemeClr>
              </a:gs>
              <a:gs pos="100000">
                <a:schemeClr val="accent1">
                  <a:lumMod val="60000"/>
                  <a:lumOff val="40000"/>
                </a:scheme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 xmlns:a16="http://schemas.microsoft.com/office/drawing/2014/main" id="{82D64C1F-30C3-F559-1218-AEA17B5C425C}"/>
              </a:ext>
            </a:extLst>
          </p:cNvPr>
          <p:cNvSpPr>
            <a:spLocks noGrp="1"/>
          </p:cNvSpPr>
          <p:nvPr>
            <p:ph type="ctrTitle"/>
          </p:nvPr>
        </p:nvSpPr>
        <p:spPr>
          <a:xfrm>
            <a:off x="56387" y="1147"/>
            <a:ext cx="12101804" cy="924079"/>
          </a:xfrm>
        </p:spPr>
        <p:txBody>
          <a:bodyPr>
            <a:normAutofit/>
          </a:bodyPr>
          <a:lstStyle/>
          <a:p>
            <a:r>
              <a:rPr lang="fr-FR" sz="4400" b="1" dirty="0">
                <a:solidFill>
                  <a:srgbClr val="ED7A05"/>
                </a:solidFill>
              </a:rPr>
              <a:t>Estimation du calendrier du projet</a:t>
            </a:r>
          </a:p>
        </p:txBody>
      </p:sp>
      <p:graphicFrame>
        <p:nvGraphicFramePr>
          <p:cNvPr id="3" name="Diagramme 2">
            <a:extLst>
              <a:ext uri="{FF2B5EF4-FFF2-40B4-BE49-F238E27FC236}">
                <a16:creationId xmlns="" xmlns:a16="http://schemas.microsoft.com/office/drawing/2014/main" id="{830F20D6-6CCD-BD10-04E4-C7822BE07067}"/>
              </a:ext>
            </a:extLst>
          </p:cNvPr>
          <p:cNvGraphicFramePr/>
          <p:nvPr>
            <p:extLst>
              <p:ext uri="{D42A27DB-BD31-4B8C-83A1-F6EECF244321}">
                <p14:modId xmlns:p14="http://schemas.microsoft.com/office/powerpoint/2010/main" val="431017200"/>
              </p:ext>
            </p:extLst>
          </p:nvPr>
        </p:nvGraphicFramePr>
        <p:xfrm>
          <a:off x="458837" y="571406"/>
          <a:ext cx="11389033" cy="2094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 name="Rectangle 19">
            <a:extLst>
              <a:ext uri="{FF2B5EF4-FFF2-40B4-BE49-F238E27FC236}">
                <a16:creationId xmlns="" xmlns:a16="http://schemas.microsoft.com/office/drawing/2014/main" id="{5C0E3372-1C92-A271-6721-AB2B8935204A}"/>
              </a:ext>
            </a:extLst>
          </p:cNvPr>
          <p:cNvSpPr/>
          <p:nvPr/>
        </p:nvSpPr>
        <p:spPr>
          <a:xfrm>
            <a:off x="411591" y="2103104"/>
            <a:ext cx="1356849" cy="2246769"/>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a:extLst>
              <a:ext uri="{FF2B5EF4-FFF2-40B4-BE49-F238E27FC236}">
                <a16:creationId xmlns="" xmlns:a16="http://schemas.microsoft.com/office/drawing/2014/main" id="{83A7B374-F366-C960-158A-E05B818E70BE}"/>
              </a:ext>
            </a:extLst>
          </p:cNvPr>
          <p:cNvSpPr txBox="1"/>
          <p:nvPr/>
        </p:nvSpPr>
        <p:spPr>
          <a:xfrm>
            <a:off x="420693" y="2103104"/>
            <a:ext cx="1343732" cy="1600438"/>
          </a:xfrm>
          <a:prstGeom prst="rect">
            <a:avLst/>
          </a:prstGeom>
          <a:noFill/>
        </p:spPr>
        <p:txBody>
          <a:bodyPr wrap="square" rtlCol="0">
            <a:spAutoFit/>
          </a:bodyPr>
          <a:lstStyle/>
          <a:p>
            <a:pPr algn="ctr"/>
            <a:r>
              <a:rPr lang="fr-FR" sz="1400" b="1" dirty="0">
                <a:solidFill>
                  <a:schemeClr val="accent1"/>
                </a:solidFill>
              </a:rPr>
              <a:t>LANCEMENT</a:t>
            </a:r>
          </a:p>
          <a:p>
            <a:pPr algn="ctr"/>
            <a:endParaRPr lang="fr-FR" sz="1400" b="1" dirty="0"/>
          </a:p>
          <a:p>
            <a:pPr algn="ctr"/>
            <a:endParaRPr lang="fr-FR" sz="1400" b="1" dirty="0"/>
          </a:p>
          <a:p>
            <a:pPr algn="ctr"/>
            <a:r>
              <a:rPr lang="fr-FR" sz="1400" b="1" dirty="0"/>
              <a:t>Concertation</a:t>
            </a:r>
          </a:p>
          <a:p>
            <a:pPr algn="ctr"/>
            <a:r>
              <a:rPr lang="fr-FR" sz="1400" b="1" dirty="0"/>
              <a:t>&amp;</a:t>
            </a:r>
          </a:p>
          <a:p>
            <a:pPr algn="ctr"/>
            <a:r>
              <a:rPr lang="fr-FR" sz="1400" b="1" dirty="0"/>
              <a:t>Définition des missions</a:t>
            </a:r>
          </a:p>
        </p:txBody>
      </p:sp>
      <p:pic>
        <p:nvPicPr>
          <p:cNvPr id="10" name="Image 9">
            <a:extLst>
              <a:ext uri="{FF2B5EF4-FFF2-40B4-BE49-F238E27FC236}">
                <a16:creationId xmlns="" xmlns:a16="http://schemas.microsoft.com/office/drawing/2014/main" id="{33EE988E-6BBD-46DF-6BAF-33F0F47B6AAC}"/>
              </a:ext>
            </a:extLst>
          </p:cNvPr>
          <p:cNvPicPr>
            <a:picLocks noChangeAspect="1"/>
          </p:cNvPicPr>
          <p:nvPr/>
        </p:nvPicPr>
        <p:blipFill>
          <a:blip r:embed="rId7"/>
          <a:stretch>
            <a:fillRect/>
          </a:stretch>
        </p:blipFill>
        <p:spPr>
          <a:xfrm>
            <a:off x="10263675" y="5025501"/>
            <a:ext cx="1649742" cy="1720131"/>
          </a:xfrm>
          <a:prstGeom prst="rect">
            <a:avLst/>
          </a:prstGeom>
        </p:spPr>
      </p:pic>
      <p:sp>
        <p:nvSpPr>
          <p:cNvPr id="17" name="Rectangle 16">
            <a:extLst>
              <a:ext uri="{FF2B5EF4-FFF2-40B4-BE49-F238E27FC236}">
                <a16:creationId xmlns="" xmlns:a16="http://schemas.microsoft.com/office/drawing/2014/main" id="{3BE31B71-2ABE-D618-43A2-C3498FD65882}"/>
              </a:ext>
            </a:extLst>
          </p:cNvPr>
          <p:cNvSpPr/>
          <p:nvPr/>
        </p:nvSpPr>
        <p:spPr>
          <a:xfrm>
            <a:off x="1843191" y="2105422"/>
            <a:ext cx="1356849" cy="2246769"/>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endParaRPr lang="fr-FR" sz="1000" dirty="0">
              <a:solidFill>
                <a:prstClr val="black"/>
              </a:solidFill>
              <a:sym typeface="Wingdings" panose="05000000000000000000" pitchFamily="2" charset="2"/>
            </a:endParaRPr>
          </a:p>
          <a:p>
            <a:pPr lvl="0"/>
            <a:endParaRPr lang="fr-FR" sz="1000" dirty="0">
              <a:solidFill>
                <a:prstClr val="black"/>
              </a:solidFill>
              <a:sym typeface="Wingdings" panose="05000000000000000000" pitchFamily="2" charset="2"/>
            </a:endParaRPr>
          </a:p>
          <a:p>
            <a:pPr lvl="0"/>
            <a:endParaRPr lang="fr-FR" sz="1000" dirty="0">
              <a:solidFill>
                <a:prstClr val="black"/>
              </a:solidFill>
              <a:sym typeface="Wingdings" panose="05000000000000000000" pitchFamily="2" charset="2"/>
            </a:endParaRPr>
          </a:p>
        </p:txBody>
      </p:sp>
      <p:sp>
        <p:nvSpPr>
          <p:cNvPr id="19" name="ZoneTexte 18">
            <a:extLst>
              <a:ext uri="{FF2B5EF4-FFF2-40B4-BE49-F238E27FC236}">
                <a16:creationId xmlns="" xmlns:a16="http://schemas.microsoft.com/office/drawing/2014/main" id="{B6507913-8FE1-BE96-9B3F-BBEF66A22B56}"/>
              </a:ext>
            </a:extLst>
          </p:cNvPr>
          <p:cNvSpPr txBox="1"/>
          <p:nvPr/>
        </p:nvSpPr>
        <p:spPr>
          <a:xfrm>
            <a:off x="1898829" y="2103104"/>
            <a:ext cx="1245572" cy="2246769"/>
          </a:xfrm>
          <a:prstGeom prst="rect">
            <a:avLst/>
          </a:prstGeom>
          <a:noFill/>
        </p:spPr>
        <p:txBody>
          <a:bodyPr wrap="square" rtlCol="0">
            <a:spAutoFit/>
          </a:bodyPr>
          <a:lstStyle/>
          <a:p>
            <a:pPr algn="ctr"/>
            <a:r>
              <a:rPr lang="fr-FR" sz="1400" b="1" dirty="0">
                <a:solidFill>
                  <a:schemeClr val="accent1"/>
                </a:solidFill>
              </a:rPr>
              <a:t>PROJET TRAVAUX</a:t>
            </a:r>
          </a:p>
          <a:p>
            <a:pPr algn="ctr"/>
            <a:endParaRPr lang="fr-FR" sz="1400" b="1" dirty="0"/>
          </a:p>
          <a:p>
            <a:pPr algn="ctr"/>
            <a:r>
              <a:rPr lang="fr-FR" sz="1400" b="1" dirty="0"/>
              <a:t>Création projet</a:t>
            </a:r>
          </a:p>
          <a:p>
            <a:pPr algn="ctr"/>
            <a:r>
              <a:rPr lang="fr-FR" sz="1400" b="1" dirty="0"/>
              <a:t>Architectural &amp; dépôt du dossier de travaux </a:t>
            </a:r>
          </a:p>
          <a:p>
            <a:pPr algn="ctr"/>
            <a:endParaRPr lang="fr-FR" sz="1400" b="1" dirty="0"/>
          </a:p>
        </p:txBody>
      </p:sp>
      <p:sp>
        <p:nvSpPr>
          <p:cNvPr id="18" name="Rectangle 17">
            <a:extLst>
              <a:ext uri="{FF2B5EF4-FFF2-40B4-BE49-F238E27FC236}">
                <a16:creationId xmlns="" xmlns:a16="http://schemas.microsoft.com/office/drawing/2014/main" id="{3BE31B71-2ABE-D618-43A2-C3498FD65882}"/>
              </a:ext>
            </a:extLst>
          </p:cNvPr>
          <p:cNvSpPr/>
          <p:nvPr/>
        </p:nvSpPr>
        <p:spPr>
          <a:xfrm>
            <a:off x="3314464" y="2103104"/>
            <a:ext cx="1245572" cy="2246769"/>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8" name="ZoneTexte 7">
            <a:extLst>
              <a:ext uri="{FF2B5EF4-FFF2-40B4-BE49-F238E27FC236}">
                <a16:creationId xmlns="" xmlns:a16="http://schemas.microsoft.com/office/drawing/2014/main" id="{595D4B76-6379-022A-88B8-0BFC7799FA73}"/>
              </a:ext>
            </a:extLst>
          </p:cNvPr>
          <p:cNvSpPr txBox="1"/>
          <p:nvPr/>
        </p:nvSpPr>
        <p:spPr>
          <a:xfrm>
            <a:off x="3258303" y="2103104"/>
            <a:ext cx="1356804" cy="1377300"/>
          </a:xfrm>
          <a:prstGeom prst="rect">
            <a:avLst/>
          </a:prstGeom>
          <a:noFill/>
        </p:spPr>
        <p:txBody>
          <a:bodyPr wrap="square" rtlCol="0">
            <a:spAutoFit/>
          </a:bodyPr>
          <a:lstStyle/>
          <a:p>
            <a:pPr algn="ctr"/>
            <a:r>
              <a:rPr lang="fr-FR" sz="1350" b="1" dirty="0">
                <a:solidFill>
                  <a:schemeClr val="accent1"/>
                </a:solidFill>
              </a:rPr>
              <a:t>CONSTRUCTION</a:t>
            </a:r>
          </a:p>
          <a:p>
            <a:pPr algn="ctr"/>
            <a:endParaRPr lang="fr-FR" sz="1400" b="1" dirty="0"/>
          </a:p>
          <a:p>
            <a:pPr algn="ctr"/>
            <a:endParaRPr lang="fr-FR" sz="1400" b="1" dirty="0"/>
          </a:p>
          <a:p>
            <a:pPr algn="ctr"/>
            <a:r>
              <a:rPr lang="fr-FR" sz="1400" b="1" dirty="0"/>
              <a:t>Avancement par commission</a:t>
            </a:r>
          </a:p>
          <a:p>
            <a:pPr algn="ctr"/>
            <a:endParaRPr lang="fr-FR" sz="1400" b="1" dirty="0"/>
          </a:p>
        </p:txBody>
      </p:sp>
      <p:sp>
        <p:nvSpPr>
          <p:cNvPr id="9" name="ZoneTexte 8">
            <a:extLst>
              <a:ext uri="{FF2B5EF4-FFF2-40B4-BE49-F238E27FC236}">
                <a16:creationId xmlns="" xmlns:a16="http://schemas.microsoft.com/office/drawing/2014/main" id="{4B5D7F98-CB6B-4369-E95C-9079E6BA796E}"/>
              </a:ext>
            </a:extLst>
          </p:cNvPr>
          <p:cNvSpPr txBox="1"/>
          <p:nvPr/>
        </p:nvSpPr>
        <p:spPr>
          <a:xfrm>
            <a:off x="454701" y="4409627"/>
            <a:ext cx="1343732" cy="1846659"/>
          </a:xfrm>
          <a:prstGeom prst="rect">
            <a:avLst/>
          </a:prstGeom>
          <a:noFill/>
        </p:spPr>
        <p:txBody>
          <a:bodyPr wrap="square" rtlCol="0">
            <a:spAutoFit/>
          </a:bodyPr>
          <a:lstStyle/>
          <a:p>
            <a:pPr marL="171450" indent="-171450">
              <a:buFont typeface="Wingdings" panose="05000000000000000000" pitchFamily="2" charset="2"/>
              <a:buChar char="Ä"/>
            </a:pPr>
            <a:r>
              <a:rPr lang="fr-FR" sz="1000" b="1" dirty="0"/>
              <a:t>7 sept </a:t>
            </a:r>
            <a:r>
              <a:rPr lang="fr-FR" sz="1000" dirty="0"/>
              <a:t>EP+ EVA+ COPIL+ CCN</a:t>
            </a:r>
          </a:p>
          <a:p>
            <a:pPr marL="171450" indent="-171450">
              <a:buFont typeface="Wingdings" panose="05000000000000000000" pitchFamily="2" charset="2"/>
              <a:buChar char="Ä"/>
            </a:pPr>
            <a:endParaRPr lang="fr-FR" sz="1000" dirty="0"/>
          </a:p>
          <a:p>
            <a:pPr marL="171450" indent="-171450">
              <a:buFont typeface="Wingdings" panose="05000000000000000000" pitchFamily="2" charset="2"/>
              <a:buChar char="Ä"/>
            </a:pPr>
            <a:r>
              <a:rPr lang="fr-FR" sz="1000" b="1" dirty="0"/>
              <a:t>14 sept </a:t>
            </a:r>
            <a:r>
              <a:rPr lang="fr-FR" sz="1000" dirty="0"/>
              <a:t>: rencontre avec l’architecte (les besoins de la paroisse, de chaque Eglise et de la CCN)</a:t>
            </a:r>
          </a:p>
          <a:p>
            <a:pPr marL="171450" indent="-171450">
              <a:buFont typeface="Wingdings" panose="05000000000000000000" pitchFamily="2" charset="2"/>
              <a:buChar char="Ä"/>
            </a:pPr>
            <a:endParaRPr lang="fr-FR" sz="1000" dirty="0"/>
          </a:p>
          <a:p>
            <a:pPr marL="171450" indent="-171450">
              <a:buFont typeface="Wingdings" panose="05000000000000000000" pitchFamily="2" charset="2"/>
              <a:buChar char="Ä"/>
            </a:pPr>
            <a:r>
              <a:rPr lang="fr-FR" sz="1000" b="1" dirty="0"/>
              <a:t>28 sep</a:t>
            </a:r>
            <a:r>
              <a:rPr lang="fr-FR" sz="1000" dirty="0"/>
              <a:t> : COPIL</a:t>
            </a:r>
          </a:p>
        </p:txBody>
      </p:sp>
      <p:sp>
        <p:nvSpPr>
          <p:cNvPr id="11" name="ZoneTexte 10">
            <a:extLst>
              <a:ext uri="{FF2B5EF4-FFF2-40B4-BE49-F238E27FC236}">
                <a16:creationId xmlns="" xmlns:a16="http://schemas.microsoft.com/office/drawing/2014/main" id="{11F3288F-8E3B-9302-275C-107C0AD24093}"/>
              </a:ext>
            </a:extLst>
          </p:cNvPr>
          <p:cNvSpPr txBox="1"/>
          <p:nvPr/>
        </p:nvSpPr>
        <p:spPr>
          <a:xfrm>
            <a:off x="1928325" y="4381244"/>
            <a:ext cx="1356849" cy="2185214"/>
          </a:xfrm>
          <a:prstGeom prst="rect">
            <a:avLst/>
          </a:prstGeom>
          <a:noFill/>
        </p:spPr>
        <p:txBody>
          <a:bodyPr wrap="square" rtlCol="0">
            <a:spAutoFit/>
          </a:bodyPr>
          <a:lstStyle/>
          <a:p>
            <a:r>
              <a:rPr lang="fr-FR" sz="1400" dirty="0">
                <a:sym typeface="Wingdings" panose="05000000000000000000" pitchFamily="2" charset="2"/>
              </a:rPr>
              <a:t></a:t>
            </a:r>
            <a:r>
              <a:rPr lang="fr-FR" sz="1000" b="1" dirty="0">
                <a:sym typeface="Wingdings" panose="05000000000000000000" pitchFamily="2" charset="2"/>
              </a:rPr>
              <a:t>12 oct.</a:t>
            </a:r>
            <a:r>
              <a:rPr lang="fr-FR" sz="1000" dirty="0">
                <a:sym typeface="Wingdings" panose="05000000000000000000" pitchFamily="2" charset="2"/>
              </a:rPr>
              <a:t>: COPIL + EVA + tts les com. </a:t>
            </a:r>
            <a:endParaRPr lang="fr-FR" sz="1000" b="1" dirty="0">
              <a:sym typeface="Wingdings" panose="05000000000000000000" pitchFamily="2" charset="2"/>
            </a:endParaRPr>
          </a:p>
          <a:p>
            <a:pPr marL="171450" indent="-171450">
              <a:buFont typeface="Wingdings" panose="05000000000000000000" pitchFamily="2" charset="2"/>
              <a:buChar char="Ä"/>
            </a:pPr>
            <a:r>
              <a:rPr lang="fr-FR" sz="1000" b="1" dirty="0">
                <a:sym typeface="Wingdings" panose="05000000000000000000" pitchFamily="2" charset="2"/>
              </a:rPr>
              <a:t>20 oct. </a:t>
            </a:r>
            <a:r>
              <a:rPr lang="fr-FR" sz="800" b="1" dirty="0">
                <a:sym typeface="Wingdings" panose="05000000000000000000" pitchFamily="2" charset="2"/>
              </a:rPr>
              <a:t>(11h à12h30)</a:t>
            </a:r>
            <a:r>
              <a:rPr lang="fr-FR" sz="1000" dirty="0">
                <a:sym typeface="Wingdings" panose="05000000000000000000" pitchFamily="2" charset="2"/>
              </a:rPr>
              <a:t>: </a:t>
            </a:r>
            <a:r>
              <a:rPr lang="fr-FR" sz="1000" b="1" dirty="0">
                <a:sym typeface="Wingdings" panose="05000000000000000000" pitchFamily="2" charset="2"/>
              </a:rPr>
              <a:t>présentation du projet de l’architecte (</a:t>
            </a:r>
            <a:r>
              <a:rPr lang="fr-FR" sz="1000" dirty="0">
                <a:sym typeface="Wingdings" panose="05000000000000000000" pitchFamily="2" charset="2"/>
              </a:rPr>
              <a:t>EP +  COPIL, + Com. travaux + réfs </a:t>
            </a:r>
            <a:r>
              <a:rPr lang="fr-FR" sz="1000" dirty="0" err="1">
                <a:sym typeface="Wingdings" panose="05000000000000000000" pitchFamily="2" charset="2"/>
              </a:rPr>
              <a:t>ds</a:t>
            </a:r>
            <a:r>
              <a:rPr lang="fr-FR" sz="1000" dirty="0">
                <a:sym typeface="Wingdings" panose="05000000000000000000" pitchFamily="2" charset="2"/>
              </a:rPr>
              <a:t> autres com)</a:t>
            </a:r>
            <a:endParaRPr lang="fr-FR" sz="1400" b="1" dirty="0"/>
          </a:p>
          <a:p>
            <a:r>
              <a:rPr lang="fr-FR" sz="1200" dirty="0">
                <a:sym typeface="Wingdings" panose="05000000000000000000" pitchFamily="2" charset="2"/>
              </a:rPr>
              <a:t> </a:t>
            </a:r>
            <a:r>
              <a:rPr lang="fr-FR" sz="1000" b="1" dirty="0"/>
              <a:t>7 </a:t>
            </a:r>
            <a:r>
              <a:rPr lang="fr-FR" sz="1000" b="1" dirty="0" err="1"/>
              <a:t>Nov</a:t>
            </a:r>
            <a:r>
              <a:rPr lang="fr-FR" sz="1000" b="1" dirty="0"/>
              <a:t>:</a:t>
            </a:r>
            <a:r>
              <a:rPr lang="fr-FR" sz="1000" dirty="0"/>
              <a:t> COPIL</a:t>
            </a:r>
            <a:endParaRPr lang="fr-FR" sz="1000" b="1" dirty="0"/>
          </a:p>
          <a:p>
            <a:r>
              <a:rPr lang="fr-FR" sz="1000" dirty="0">
                <a:sym typeface="Wingdings" panose="05000000000000000000" pitchFamily="2" charset="2"/>
              </a:rPr>
              <a:t> </a:t>
            </a:r>
            <a:r>
              <a:rPr lang="fr-FR" sz="1000" b="1" dirty="0">
                <a:sym typeface="Wingdings" panose="05000000000000000000" pitchFamily="2" charset="2"/>
              </a:rPr>
              <a:t>14 </a:t>
            </a:r>
            <a:r>
              <a:rPr lang="fr-FR" sz="1000" b="1" dirty="0" err="1">
                <a:sym typeface="Wingdings" panose="05000000000000000000" pitchFamily="2" charset="2"/>
              </a:rPr>
              <a:t>Nov</a:t>
            </a:r>
            <a:r>
              <a:rPr lang="fr-FR" sz="1000" b="1" dirty="0">
                <a:sym typeface="Wingdings" panose="05000000000000000000" pitchFamily="2" charset="2"/>
              </a:rPr>
              <a:t> : </a:t>
            </a:r>
            <a:r>
              <a:rPr lang="fr-FR" sz="1000" dirty="0"/>
              <a:t>Conseil Pastoral Paroissial élargi</a:t>
            </a:r>
            <a:endParaRPr lang="fr-FR" sz="1200" dirty="0"/>
          </a:p>
        </p:txBody>
      </p:sp>
      <p:sp>
        <p:nvSpPr>
          <p:cNvPr id="14" name="ZoneTexte 13">
            <a:extLst>
              <a:ext uri="{FF2B5EF4-FFF2-40B4-BE49-F238E27FC236}">
                <a16:creationId xmlns="" xmlns:a16="http://schemas.microsoft.com/office/drawing/2014/main" id="{E7DE3C56-0326-5D42-8DB3-473C86A41077}"/>
              </a:ext>
            </a:extLst>
          </p:cNvPr>
          <p:cNvSpPr txBox="1"/>
          <p:nvPr/>
        </p:nvSpPr>
        <p:spPr>
          <a:xfrm>
            <a:off x="3308380" y="4377462"/>
            <a:ext cx="1195496" cy="1508105"/>
          </a:xfrm>
          <a:prstGeom prst="rect">
            <a:avLst/>
          </a:prstGeom>
          <a:noFill/>
        </p:spPr>
        <p:txBody>
          <a:bodyPr wrap="square" rtlCol="0">
            <a:spAutoFit/>
          </a:bodyPr>
          <a:lstStyle/>
          <a:p>
            <a:r>
              <a:rPr lang="fr-FR" sz="1400" dirty="0">
                <a:sym typeface="Wingdings" panose="05000000000000000000" pitchFamily="2" charset="2"/>
              </a:rPr>
              <a:t></a:t>
            </a:r>
            <a:r>
              <a:rPr lang="fr-FR" sz="1000" b="1" dirty="0">
                <a:sym typeface="Wingdings" panose="05000000000000000000" pitchFamily="2" charset="2"/>
              </a:rPr>
              <a:t>11 Jan.</a:t>
            </a:r>
            <a:r>
              <a:rPr lang="fr-FR" sz="1000" dirty="0">
                <a:sym typeface="Wingdings" panose="05000000000000000000" pitchFamily="2" charset="2"/>
              </a:rPr>
              <a:t>: COPIL</a:t>
            </a:r>
          </a:p>
          <a:p>
            <a:endParaRPr lang="fr-FR" sz="1000" b="1" dirty="0">
              <a:sym typeface="Wingdings" panose="05000000000000000000" pitchFamily="2" charset="2"/>
            </a:endParaRPr>
          </a:p>
          <a:p>
            <a:r>
              <a:rPr lang="fr-FR" sz="1400" dirty="0">
                <a:sym typeface="Wingdings" panose="05000000000000000000" pitchFamily="2" charset="2"/>
              </a:rPr>
              <a:t></a:t>
            </a:r>
            <a:r>
              <a:rPr lang="fr-FR" sz="1000" b="1" dirty="0">
                <a:sym typeface="Wingdings" panose="05000000000000000000" pitchFamily="2" charset="2"/>
              </a:rPr>
              <a:t>12 Jan : point avancement projet</a:t>
            </a:r>
            <a:r>
              <a:rPr lang="fr-FR" sz="1000" dirty="0">
                <a:sym typeface="Wingdings" panose="05000000000000000000" pitchFamily="2" charset="2"/>
              </a:rPr>
              <a:t> </a:t>
            </a:r>
          </a:p>
          <a:p>
            <a:endParaRPr lang="fr-FR" sz="1200" dirty="0">
              <a:sym typeface="Wingdings" panose="05000000000000000000" pitchFamily="2" charset="2"/>
            </a:endParaRPr>
          </a:p>
          <a:p>
            <a:r>
              <a:rPr lang="fr-FR" sz="1200" dirty="0">
                <a:sym typeface="Wingdings" panose="05000000000000000000" pitchFamily="2" charset="2"/>
              </a:rPr>
              <a:t> </a:t>
            </a:r>
            <a:r>
              <a:rPr lang="fr-FR" sz="1000" b="1" dirty="0"/>
              <a:t>18 Jan:</a:t>
            </a:r>
            <a:r>
              <a:rPr lang="fr-FR" sz="1000" dirty="0"/>
              <a:t> Conférence de presse</a:t>
            </a:r>
            <a:endParaRPr lang="fr-FR" sz="1000" b="1" dirty="0"/>
          </a:p>
        </p:txBody>
      </p:sp>
      <p:sp>
        <p:nvSpPr>
          <p:cNvPr id="15" name="Rectangle 14">
            <a:extLst>
              <a:ext uri="{FF2B5EF4-FFF2-40B4-BE49-F238E27FC236}">
                <a16:creationId xmlns="" xmlns:a16="http://schemas.microsoft.com/office/drawing/2014/main" id="{3716E3E1-DA66-D70F-E0AD-5AA7A3B9A40B}"/>
              </a:ext>
            </a:extLst>
          </p:cNvPr>
          <p:cNvSpPr/>
          <p:nvPr/>
        </p:nvSpPr>
        <p:spPr>
          <a:xfrm>
            <a:off x="6107289" y="2081082"/>
            <a:ext cx="1150975" cy="2246769"/>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6" name="ZoneTexte 15">
            <a:extLst>
              <a:ext uri="{FF2B5EF4-FFF2-40B4-BE49-F238E27FC236}">
                <a16:creationId xmlns="" xmlns:a16="http://schemas.microsoft.com/office/drawing/2014/main" id="{69655904-44AB-D330-5A37-27573D7D16E2}"/>
              </a:ext>
            </a:extLst>
          </p:cNvPr>
          <p:cNvSpPr txBox="1"/>
          <p:nvPr/>
        </p:nvSpPr>
        <p:spPr>
          <a:xfrm>
            <a:off x="6083190" y="4425289"/>
            <a:ext cx="1195496" cy="461665"/>
          </a:xfrm>
          <a:prstGeom prst="rect">
            <a:avLst/>
          </a:prstGeom>
          <a:noFill/>
        </p:spPr>
        <p:txBody>
          <a:bodyPr wrap="square" rtlCol="0">
            <a:spAutoFit/>
          </a:bodyPr>
          <a:lstStyle/>
          <a:p>
            <a:r>
              <a:rPr lang="fr-FR" sz="1400" dirty="0">
                <a:sym typeface="Wingdings" panose="05000000000000000000" pitchFamily="2" charset="2"/>
              </a:rPr>
              <a:t></a:t>
            </a:r>
            <a:r>
              <a:rPr lang="fr-FR" sz="1000" b="1" dirty="0">
                <a:sym typeface="Wingdings" panose="05000000000000000000" pitchFamily="2" charset="2"/>
              </a:rPr>
              <a:t>26 Mai : </a:t>
            </a:r>
            <a:r>
              <a:rPr lang="fr-FR" sz="1000" dirty="0">
                <a:sym typeface="Wingdings" panose="05000000000000000000" pitchFamily="2" charset="2"/>
              </a:rPr>
              <a:t>Fête Ste Trinité</a:t>
            </a:r>
            <a:endParaRPr lang="fr-FR" sz="1000" dirty="0"/>
          </a:p>
        </p:txBody>
      </p:sp>
      <p:sp>
        <p:nvSpPr>
          <p:cNvPr id="26" name="ZoneTexte 25">
            <a:extLst>
              <a:ext uri="{FF2B5EF4-FFF2-40B4-BE49-F238E27FC236}">
                <a16:creationId xmlns="" xmlns:a16="http://schemas.microsoft.com/office/drawing/2014/main" id="{F60FCE63-5F8C-11DE-8342-ED8CE7C5E365}"/>
              </a:ext>
            </a:extLst>
          </p:cNvPr>
          <p:cNvSpPr txBox="1"/>
          <p:nvPr/>
        </p:nvSpPr>
        <p:spPr>
          <a:xfrm>
            <a:off x="6063447" y="2103104"/>
            <a:ext cx="1245572" cy="2215991"/>
          </a:xfrm>
          <a:prstGeom prst="rect">
            <a:avLst/>
          </a:prstGeom>
          <a:noFill/>
        </p:spPr>
        <p:txBody>
          <a:bodyPr wrap="square" rtlCol="0">
            <a:spAutoFit/>
          </a:bodyPr>
          <a:lstStyle/>
          <a:p>
            <a:pPr algn="ctr"/>
            <a:r>
              <a:rPr lang="fr-FR" sz="1400" b="1" dirty="0">
                <a:solidFill>
                  <a:schemeClr val="accent1"/>
                </a:solidFill>
              </a:rPr>
              <a:t>CLOTURE ANNEE</a:t>
            </a:r>
          </a:p>
          <a:p>
            <a:pPr algn="ctr"/>
            <a:endParaRPr lang="fr-FR" sz="1400" b="1" dirty="0"/>
          </a:p>
          <a:p>
            <a:pPr algn="ctr"/>
            <a:r>
              <a:rPr lang="fr-FR" sz="1400" b="1" dirty="0"/>
              <a:t>Démarrage </a:t>
            </a:r>
            <a:r>
              <a:rPr lang="fr-FR" sz="1400" b="1" dirty="0" smtClean="0"/>
              <a:t>des travaux</a:t>
            </a:r>
          </a:p>
          <a:p>
            <a:pPr algn="ctr"/>
            <a:endParaRPr lang="fr-FR" sz="1400" b="1" dirty="0"/>
          </a:p>
          <a:p>
            <a:pPr algn="ctr"/>
            <a:r>
              <a:rPr lang="fr-FR" sz="1400" b="1" dirty="0" smtClean="0"/>
              <a:t>Présentation </a:t>
            </a:r>
            <a:r>
              <a:rPr lang="fr-FR" sz="1400" b="1" dirty="0"/>
              <a:t>équipe Chemin </a:t>
            </a:r>
            <a:r>
              <a:rPr lang="fr-FR" sz="1400" b="1" dirty="0" smtClean="0"/>
              <a:t>Neuf</a:t>
            </a:r>
            <a:br>
              <a:rPr lang="fr-FR" sz="1400" b="1" dirty="0" smtClean="0"/>
            </a:br>
            <a:r>
              <a:rPr lang="fr-FR" sz="1200" b="1" dirty="0" smtClean="0"/>
              <a:t>Père Christophe</a:t>
            </a:r>
            <a:endParaRPr lang="fr-FR" sz="1200" b="1" dirty="0"/>
          </a:p>
        </p:txBody>
      </p:sp>
      <p:sp>
        <p:nvSpPr>
          <p:cNvPr id="28" name="ZoneTexte 27">
            <a:extLst>
              <a:ext uri="{FF2B5EF4-FFF2-40B4-BE49-F238E27FC236}">
                <a16:creationId xmlns="" xmlns:a16="http://schemas.microsoft.com/office/drawing/2014/main" id="{465D2D1C-2BBA-FC17-2CDA-B2BD7A57175F}"/>
              </a:ext>
            </a:extLst>
          </p:cNvPr>
          <p:cNvSpPr txBox="1"/>
          <p:nvPr/>
        </p:nvSpPr>
        <p:spPr>
          <a:xfrm>
            <a:off x="4689729" y="2081082"/>
            <a:ext cx="1245572" cy="1815882"/>
          </a:xfrm>
          <a:prstGeom prst="rect">
            <a:avLst/>
          </a:prstGeom>
          <a:noFill/>
        </p:spPr>
        <p:txBody>
          <a:bodyPr wrap="square" rtlCol="0">
            <a:spAutoFit/>
          </a:bodyPr>
          <a:lstStyle/>
          <a:p>
            <a:pPr algn="ctr"/>
            <a:r>
              <a:rPr lang="fr-FR" sz="1400" b="1" dirty="0">
                <a:solidFill>
                  <a:schemeClr val="accent1"/>
                </a:solidFill>
              </a:rPr>
              <a:t>TRAVAUX</a:t>
            </a:r>
          </a:p>
          <a:p>
            <a:pPr algn="ctr"/>
            <a:endParaRPr lang="fr-FR" sz="1400" b="1" dirty="0"/>
          </a:p>
          <a:p>
            <a:pPr algn="ctr"/>
            <a:endParaRPr lang="fr-FR" sz="1400" b="1" dirty="0"/>
          </a:p>
          <a:p>
            <a:pPr algn="ctr"/>
            <a:r>
              <a:rPr lang="fr-FR" sz="1400" b="1" dirty="0" smtClean="0"/>
              <a:t>Lancement </a:t>
            </a:r>
            <a:r>
              <a:rPr lang="fr-FR" sz="1400" b="1" dirty="0"/>
              <a:t>agenda activités 2024 / 2025</a:t>
            </a:r>
          </a:p>
          <a:p>
            <a:pPr algn="ctr"/>
            <a:endParaRPr lang="fr-FR" sz="1400" b="1" dirty="0"/>
          </a:p>
        </p:txBody>
      </p:sp>
      <p:sp>
        <p:nvSpPr>
          <p:cNvPr id="29" name="Rectangle 28">
            <a:extLst>
              <a:ext uri="{FF2B5EF4-FFF2-40B4-BE49-F238E27FC236}">
                <a16:creationId xmlns="" xmlns:a16="http://schemas.microsoft.com/office/drawing/2014/main" id="{3AA24788-3575-011C-1E92-DF2F22A5C165}"/>
              </a:ext>
            </a:extLst>
          </p:cNvPr>
          <p:cNvSpPr/>
          <p:nvPr/>
        </p:nvSpPr>
        <p:spPr>
          <a:xfrm>
            <a:off x="8955658" y="2061308"/>
            <a:ext cx="1150975" cy="2246769"/>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30" name="ZoneTexte 29">
            <a:extLst>
              <a:ext uri="{FF2B5EF4-FFF2-40B4-BE49-F238E27FC236}">
                <a16:creationId xmlns="" xmlns:a16="http://schemas.microsoft.com/office/drawing/2014/main" id="{E74A2628-9786-EAE5-9936-8F6DA667895D}"/>
              </a:ext>
            </a:extLst>
          </p:cNvPr>
          <p:cNvSpPr txBox="1"/>
          <p:nvPr/>
        </p:nvSpPr>
        <p:spPr>
          <a:xfrm>
            <a:off x="8911816" y="2083330"/>
            <a:ext cx="1245572" cy="1600438"/>
          </a:xfrm>
          <a:prstGeom prst="rect">
            <a:avLst/>
          </a:prstGeom>
          <a:noFill/>
        </p:spPr>
        <p:txBody>
          <a:bodyPr wrap="square" rtlCol="0">
            <a:spAutoFit/>
          </a:bodyPr>
          <a:lstStyle/>
          <a:p>
            <a:pPr algn="ctr"/>
            <a:r>
              <a:rPr lang="fr-FR" sz="1400" b="1" dirty="0">
                <a:solidFill>
                  <a:schemeClr val="accent1"/>
                </a:solidFill>
              </a:rPr>
              <a:t>RENTREE</a:t>
            </a:r>
          </a:p>
          <a:p>
            <a:pPr algn="ctr"/>
            <a:endParaRPr lang="fr-FR" sz="1400" b="1" dirty="0"/>
          </a:p>
          <a:p>
            <a:pPr algn="ctr"/>
            <a:r>
              <a:rPr lang="fr-FR" sz="1400" b="1" dirty="0"/>
              <a:t>Accueil nouvelle équipe et rentrée paroissiale</a:t>
            </a:r>
          </a:p>
        </p:txBody>
      </p:sp>
      <p:sp>
        <p:nvSpPr>
          <p:cNvPr id="31" name="Rectangle 30">
            <a:extLst>
              <a:ext uri="{FF2B5EF4-FFF2-40B4-BE49-F238E27FC236}">
                <a16:creationId xmlns="" xmlns:a16="http://schemas.microsoft.com/office/drawing/2014/main" id="{2A09711E-E527-EBA1-AA6F-6D28B96E1BD0}"/>
              </a:ext>
            </a:extLst>
          </p:cNvPr>
          <p:cNvSpPr/>
          <p:nvPr/>
        </p:nvSpPr>
        <p:spPr>
          <a:xfrm>
            <a:off x="7547140" y="2081082"/>
            <a:ext cx="1150975" cy="2246769"/>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32" name="ZoneTexte 31">
            <a:extLst>
              <a:ext uri="{FF2B5EF4-FFF2-40B4-BE49-F238E27FC236}">
                <a16:creationId xmlns="" xmlns:a16="http://schemas.microsoft.com/office/drawing/2014/main" id="{C1BF6411-A0B9-4FFD-C9B8-29F3E24402DE}"/>
              </a:ext>
            </a:extLst>
          </p:cNvPr>
          <p:cNvSpPr txBox="1"/>
          <p:nvPr/>
        </p:nvSpPr>
        <p:spPr>
          <a:xfrm>
            <a:off x="7505918" y="2097697"/>
            <a:ext cx="1245572" cy="523220"/>
          </a:xfrm>
          <a:prstGeom prst="rect">
            <a:avLst/>
          </a:prstGeom>
          <a:noFill/>
        </p:spPr>
        <p:txBody>
          <a:bodyPr wrap="square" rtlCol="0">
            <a:spAutoFit/>
          </a:bodyPr>
          <a:lstStyle/>
          <a:p>
            <a:pPr algn="ctr"/>
            <a:r>
              <a:rPr lang="fr-FR" sz="1400" b="1" dirty="0">
                <a:solidFill>
                  <a:schemeClr val="accent1"/>
                </a:solidFill>
              </a:rPr>
              <a:t>VACANCES</a:t>
            </a:r>
          </a:p>
          <a:p>
            <a:pPr algn="ctr"/>
            <a:endParaRPr lang="fr-FR" sz="1400" b="1" dirty="0"/>
          </a:p>
        </p:txBody>
      </p:sp>
      <p:sp>
        <p:nvSpPr>
          <p:cNvPr id="4" name="ZoneTexte 3">
            <a:extLst>
              <a:ext uri="{FF2B5EF4-FFF2-40B4-BE49-F238E27FC236}">
                <a16:creationId xmlns="" xmlns:a16="http://schemas.microsoft.com/office/drawing/2014/main" id="{00BCE2FA-0EF6-B703-7C16-050B7344512B}"/>
              </a:ext>
            </a:extLst>
          </p:cNvPr>
          <p:cNvSpPr txBox="1"/>
          <p:nvPr/>
        </p:nvSpPr>
        <p:spPr>
          <a:xfrm>
            <a:off x="4766346" y="4425289"/>
            <a:ext cx="1195496" cy="1169551"/>
          </a:xfrm>
          <a:prstGeom prst="rect">
            <a:avLst/>
          </a:prstGeom>
          <a:noFill/>
        </p:spPr>
        <p:txBody>
          <a:bodyPr wrap="square" rtlCol="0">
            <a:spAutoFit/>
          </a:bodyPr>
          <a:lstStyle/>
          <a:p>
            <a:r>
              <a:rPr lang="fr-FR" sz="1400" dirty="0">
                <a:sym typeface="Wingdings" panose="05000000000000000000" pitchFamily="2" charset="2"/>
              </a:rPr>
              <a:t></a:t>
            </a:r>
            <a:r>
              <a:rPr lang="fr-FR" sz="1000" b="1" dirty="0">
                <a:sym typeface="Wingdings" panose="05000000000000000000" pitchFamily="2" charset="2"/>
              </a:rPr>
              <a:t>11 </a:t>
            </a:r>
            <a:r>
              <a:rPr lang="fr-FR" sz="1000" b="1" dirty="0" err="1">
                <a:sym typeface="Wingdings" panose="05000000000000000000" pitchFamily="2" charset="2"/>
              </a:rPr>
              <a:t>avr</a:t>
            </a:r>
            <a:r>
              <a:rPr lang="fr-FR" sz="1000" b="1" dirty="0">
                <a:sym typeface="Wingdings" panose="05000000000000000000" pitchFamily="2" charset="2"/>
              </a:rPr>
              <a:t> : point avancement </a:t>
            </a:r>
            <a:r>
              <a:rPr lang="fr-FR" sz="1000" b="1" dirty="0" smtClean="0">
                <a:sym typeface="Wingdings" panose="05000000000000000000" pitchFamily="2" charset="2"/>
              </a:rPr>
              <a:t>projet</a:t>
            </a:r>
          </a:p>
          <a:p>
            <a:endParaRPr lang="fr-FR" sz="1000" b="1" dirty="0">
              <a:sym typeface="Wingdings" panose="05000000000000000000" pitchFamily="2" charset="2"/>
            </a:endParaRPr>
          </a:p>
          <a:p>
            <a:r>
              <a:rPr lang="fr-FR" sz="1000" dirty="0" smtClean="0">
                <a:sym typeface="Wingdings" panose="05000000000000000000" pitchFamily="2" charset="2"/>
              </a:rPr>
              <a:t> </a:t>
            </a:r>
            <a:r>
              <a:rPr lang="fr-FR" sz="1400" dirty="0">
                <a:sym typeface="Wingdings" panose="05000000000000000000" pitchFamily="2" charset="2"/>
              </a:rPr>
              <a:t></a:t>
            </a:r>
            <a:r>
              <a:rPr lang="fr-FR" sz="1000" b="1" dirty="0" smtClean="0">
                <a:sym typeface="Wingdings" panose="05000000000000000000" pitchFamily="2" charset="2"/>
              </a:rPr>
              <a:t>16 </a:t>
            </a:r>
            <a:r>
              <a:rPr lang="fr-FR" sz="1000" b="1" dirty="0" err="1" smtClean="0">
                <a:sym typeface="Wingdings" panose="05000000000000000000" pitchFamily="2" charset="2"/>
              </a:rPr>
              <a:t>avr</a:t>
            </a:r>
            <a:r>
              <a:rPr lang="fr-FR" sz="1000" b="1" dirty="0" smtClean="0">
                <a:sym typeface="Wingdings" panose="05000000000000000000" pitchFamily="2" charset="2"/>
              </a:rPr>
              <a:t> : point travaux</a:t>
            </a:r>
            <a:endParaRPr lang="fr-FR" sz="1000" dirty="0">
              <a:sym typeface="Wingdings" panose="05000000000000000000" pitchFamily="2" charset="2"/>
            </a:endParaRPr>
          </a:p>
          <a:p>
            <a:endParaRPr lang="fr-FR" sz="1200" dirty="0">
              <a:sym typeface="Wingdings" panose="05000000000000000000" pitchFamily="2" charset="2"/>
            </a:endParaRPr>
          </a:p>
        </p:txBody>
      </p:sp>
    </p:spTree>
    <p:extLst>
      <p:ext uri="{BB962C8B-B14F-4D97-AF65-F5344CB8AC3E}">
        <p14:creationId xmlns:p14="http://schemas.microsoft.com/office/powerpoint/2010/main" val="392052858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3096</TotalTime>
  <Words>733</Words>
  <Application>Microsoft Office PowerPoint</Application>
  <PresentationFormat>Personnalisé</PresentationFormat>
  <Paragraphs>144</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Le commencement …</vt:lpstr>
      <vt:lpstr>Tri-CO24</vt:lpstr>
      <vt:lpstr>Présentation PowerPoint</vt:lpstr>
      <vt:lpstr>Les équipes du projet jusqu’en Sept / Déc-24</vt:lpstr>
      <vt:lpstr>Estimation du calendrier du projet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Année de transition pour la paroisse de la Sainte Trinité</dc:title>
  <dc:creator>Suzanne Mauban</dc:creator>
  <cp:lastModifiedBy>IP</cp:lastModifiedBy>
  <cp:revision>85</cp:revision>
  <cp:lastPrinted>2023-10-10T15:31:47Z</cp:lastPrinted>
  <dcterms:created xsi:type="dcterms:W3CDTF">2023-08-06T18:32:25Z</dcterms:created>
  <dcterms:modified xsi:type="dcterms:W3CDTF">2024-04-11T14:19:03Z</dcterms:modified>
</cp:coreProperties>
</file>