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76" r:id="rId4"/>
    <p:sldId id="277" r:id="rId5"/>
  </p:sldIdLst>
  <p:sldSz cx="9144000" cy="6858000" type="screen4x3"/>
  <p:notesSz cx="6888163" cy="100171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05"/>
    <p:restoredTop sz="82629" autoAdjust="0"/>
  </p:normalViewPr>
  <p:slideViewPr>
    <p:cSldViewPr>
      <p:cViewPr varScale="1">
        <p:scale>
          <a:sx n="122" d="100"/>
          <a:sy n="122" d="100"/>
        </p:scale>
        <p:origin x="10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7F97EA25-112A-4FCC-965C-153BA3D2A5F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2429D92E-9AC5-4DC0-BA29-DDA6FB542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848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C383A926-F508-4230-88C3-DDE116A9DB34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3C283469-E842-4D12-A62C-AB921B04C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pense que tout aura été dit pour introduire…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3469-E842-4D12-A62C-AB921B04CFB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52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u="sng" dirty="0"/>
              <a:t>Christophe</a:t>
            </a:r>
          </a:p>
          <a:p>
            <a:r>
              <a:rPr lang="fr-FR" dirty="0"/>
              <a:t>Une première : tous les catholiques du monde entier consultés sur l’Eglise de demain !</a:t>
            </a:r>
          </a:p>
          <a:p>
            <a:r>
              <a:rPr lang="fr-FR" dirty="0"/>
              <a:t>La belle vision de François : phrase en italiques…</a:t>
            </a:r>
          </a:p>
          <a:p>
            <a:r>
              <a:rPr lang="fr-FR" dirty="0"/>
              <a:t>Un triple but</a:t>
            </a:r>
          </a:p>
          <a:p>
            <a:pPr marL="181120" indent="-181120">
              <a:buFontTx/>
              <a:buChar char="-"/>
            </a:pPr>
            <a:r>
              <a:rPr lang="fr-FR" dirty="0"/>
              <a:t>Recueillir les idées, propositions de tous (envoi au</a:t>
            </a:r>
            <a:r>
              <a:rPr lang="fr-FR" baseline="0" dirty="0"/>
              <a:t> Diocèse, niveau européen, Rome) pour l’Eglise … dans un certain temps !</a:t>
            </a:r>
          </a:p>
          <a:p>
            <a:pPr marL="181120" indent="-181120">
              <a:buFontTx/>
              <a:buChar char="-"/>
            </a:pPr>
            <a:r>
              <a:rPr lang="fr-FR" dirty="0"/>
              <a:t>Et aussi : pour notre Eglise ici même ! Des</a:t>
            </a:r>
            <a:r>
              <a:rPr lang="fr-FR" baseline="0" dirty="0"/>
              <a:t> propositions pour notre paroisse avec des personnes qui s’y engagent</a:t>
            </a:r>
          </a:p>
          <a:p>
            <a:pPr marL="181120" indent="-181120">
              <a:buFontTx/>
              <a:buChar char="-"/>
            </a:pPr>
            <a:r>
              <a:rPr lang="fr-FR" baseline="0" dirty="0"/>
              <a:t>Et enfin : tout aussi important vivre des rencontres, des partages, cheminer ensemble. Le chemin est tout aussi important et nous verrons tout à l’heure des fruits ici même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3469-E842-4D12-A62C-AB921B04CFB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45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u="sng" dirty="0"/>
              <a:t>Christophe</a:t>
            </a:r>
          </a:p>
          <a:p>
            <a:r>
              <a:rPr lang="fr-FR" dirty="0"/>
              <a:t>Une première : tous les catholiques du monde entier consultés sur l’Eglise de demain !</a:t>
            </a:r>
          </a:p>
          <a:p>
            <a:r>
              <a:rPr lang="fr-FR" dirty="0"/>
              <a:t>La belle vision de François : phrase en italiques…</a:t>
            </a:r>
          </a:p>
          <a:p>
            <a:r>
              <a:rPr lang="fr-FR" dirty="0"/>
              <a:t>Un triple but</a:t>
            </a:r>
          </a:p>
          <a:p>
            <a:pPr marL="181120" indent="-181120">
              <a:buFontTx/>
              <a:buChar char="-"/>
            </a:pPr>
            <a:r>
              <a:rPr lang="fr-FR" dirty="0"/>
              <a:t>Recueillir les idées, propositions de tous (envoi au</a:t>
            </a:r>
            <a:r>
              <a:rPr lang="fr-FR" baseline="0" dirty="0"/>
              <a:t> Diocèse, niveau européen, Rome) pour l’Eglise … dans un certain temps !</a:t>
            </a:r>
          </a:p>
          <a:p>
            <a:pPr marL="181120" indent="-181120">
              <a:buFontTx/>
              <a:buChar char="-"/>
            </a:pPr>
            <a:r>
              <a:rPr lang="fr-FR" dirty="0"/>
              <a:t>Et aussi : pour notre Eglise ici même ! Des</a:t>
            </a:r>
            <a:r>
              <a:rPr lang="fr-FR" baseline="0" dirty="0"/>
              <a:t> propositions pour notre paroisse avec des personnes qui s’y engagent</a:t>
            </a:r>
          </a:p>
          <a:p>
            <a:pPr marL="181120" indent="-181120">
              <a:buFontTx/>
              <a:buChar char="-"/>
            </a:pPr>
            <a:r>
              <a:rPr lang="fr-FR" baseline="0" dirty="0"/>
              <a:t>Et enfin : tout aussi important vivre des rencontres, des partages, cheminer ensemble. Le chemin est tout aussi important et nous verrons tout à l’heure des fruits ici même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3469-E842-4D12-A62C-AB921B04CFB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45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u="sng" dirty="0"/>
              <a:t>Christophe</a:t>
            </a:r>
          </a:p>
          <a:p>
            <a:r>
              <a:rPr lang="fr-FR" dirty="0"/>
              <a:t>Une première : tous les catholiques du monde entier consultés sur l’Eglise de demain !</a:t>
            </a:r>
          </a:p>
          <a:p>
            <a:r>
              <a:rPr lang="fr-FR" dirty="0"/>
              <a:t>La belle vision de François : phrase en italiques…</a:t>
            </a:r>
          </a:p>
          <a:p>
            <a:r>
              <a:rPr lang="fr-FR" dirty="0"/>
              <a:t>Un triple but</a:t>
            </a:r>
          </a:p>
          <a:p>
            <a:pPr marL="181120" indent="-181120">
              <a:buFontTx/>
              <a:buChar char="-"/>
            </a:pPr>
            <a:r>
              <a:rPr lang="fr-FR" dirty="0"/>
              <a:t>Recueillir les idées, propositions de tous (envoi au</a:t>
            </a:r>
            <a:r>
              <a:rPr lang="fr-FR" baseline="0" dirty="0"/>
              <a:t> Diocèse, niveau européen, Rome) pour l’Eglise … dans un certain temps !</a:t>
            </a:r>
          </a:p>
          <a:p>
            <a:pPr marL="181120" indent="-181120">
              <a:buFontTx/>
              <a:buChar char="-"/>
            </a:pPr>
            <a:r>
              <a:rPr lang="fr-FR" dirty="0"/>
              <a:t>Et aussi : pour notre Eglise ici même ! Des</a:t>
            </a:r>
            <a:r>
              <a:rPr lang="fr-FR" baseline="0" dirty="0"/>
              <a:t> propositions pour notre paroisse avec des personnes qui s’y engagent</a:t>
            </a:r>
          </a:p>
          <a:p>
            <a:pPr marL="181120" indent="-181120">
              <a:buFontTx/>
              <a:buChar char="-"/>
            </a:pPr>
            <a:r>
              <a:rPr lang="fr-FR" baseline="0" dirty="0"/>
              <a:t>Et enfin : tout aussi important vivre des rencontres, des partages, cheminer ensemble. Le chemin est tout aussi important et nous verrons tout à l’heure des fruits ici même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3469-E842-4D12-A62C-AB921B04CFB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45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93EC-2335-4417-8A0B-CD8E3FE0A506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4624"/>
            <a:ext cx="2666016" cy="210954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835696" cy="16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83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305A-DA5C-40F8-A4E8-5A91F312B120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10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0685-659F-45CD-A80D-5D9833FC24C5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73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66B8-80F9-4F6D-BCBB-490C145112A0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75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763F-9646-400D-9D67-527209C068E3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1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885-ECEB-412B-9E86-00D0B796B7EB}" type="datetime1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55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750F-7792-4D99-8174-9550A267B027}" type="datetime1">
              <a:rPr lang="fr-FR" smtClean="0"/>
              <a:t>30/03/2022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3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2C22-9425-4E37-8483-1AE505EF1F42}" type="datetime1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2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7AB0-0A54-47FC-AC1B-4019A75D855D}" type="datetime1">
              <a:rPr lang="fr-FR" smtClean="0"/>
              <a:t>30/03/2022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95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23A9-0A3F-46C7-A7C0-65E785E8198A}" type="datetime1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1A40-1CF1-4C80-91AC-8C7904D687FA}" type="datetime1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44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415C9-C136-4B26-A712-872C867C2FA7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A7ACC-6170-4F14-910E-1F61AFAAA746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331913" cy="105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0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27584" y="2420888"/>
            <a:ext cx="77724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Dimanche de la Parole</a:t>
            </a:r>
          </a:p>
          <a:p>
            <a:r>
              <a:rPr lang="fr-FR" dirty="0"/>
              <a:t>Le Synode</a:t>
            </a:r>
          </a:p>
          <a:p>
            <a:r>
              <a:rPr lang="fr-FR" dirty="0"/>
              <a:t>Paroisse de la Sainte Trinité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524000" y="4869160"/>
            <a:ext cx="6400800" cy="922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dirty="0"/>
              <a:t>27 mars 2022 - St Marc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29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22114"/>
          </a:xfrm>
        </p:spPr>
        <p:txBody>
          <a:bodyPr>
            <a:noAutofit/>
          </a:bodyPr>
          <a:lstStyle/>
          <a:p>
            <a:r>
              <a:rPr lang="fr-FR" sz="2400" b="1" dirty="0"/>
              <a:t>Groupe 1 Compagnons – Ecouter – Prendre la parole</a:t>
            </a:r>
            <a:endParaRPr lang="fr-FR" sz="16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9"/>
            <a:ext cx="8229600" cy="504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5"/>
                </a:solidFill>
              </a:rPr>
              <a:t>Déborah, Grégory, Thierry, Denis, Marie-Noëlle, Geneviève, Brigitte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7504" y="1844824"/>
            <a:ext cx="8856984" cy="4902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/>
              <a:t>Accueil</a:t>
            </a:r>
            <a:r>
              <a:rPr lang="fr-FR" sz="2000" dirty="0"/>
              <a:t> des nouveaux compagnons (= baptême, heureux d’être là et d’échanger)</a:t>
            </a:r>
          </a:p>
          <a:p>
            <a:r>
              <a:rPr lang="fr-FR" sz="2000" b="1" dirty="0"/>
              <a:t>Pendant la messe habituelle, difficile d’être compagnons</a:t>
            </a:r>
            <a:r>
              <a:rPr lang="fr-FR" sz="2000" dirty="0"/>
              <a:t>, pas d’échanges, pas de paroles entre nous, on arrive, puis on repart</a:t>
            </a:r>
          </a:p>
          <a:p>
            <a:r>
              <a:rPr lang="fr-FR" sz="2000" dirty="0"/>
              <a:t>Ceux qui marchent ensemble sont </a:t>
            </a:r>
            <a:r>
              <a:rPr lang="fr-FR" sz="2000" b="1" dirty="0"/>
              <a:t>les responsables, si on en n’est pas on se sent à part, on ne sait pas ce qui se passe</a:t>
            </a:r>
          </a:p>
          <a:p>
            <a:r>
              <a:rPr lang="fr-FR" sz="2000" b="1" dirty="0"/>
              <a:t>Les nouveaux arrivants sur la paroisse sont peu / voire pas écoutés, de même que les personnes fragiles</a:t>
            </a:r>
          </a:p>
          <a:p>
            <a:r>
              <a:rPr lang="fr-FR" sz="2000" dirty="0"/>
              <a:t>Pourquoi ne pas lancer des </a:t>
            </a:r>
            <a:r>
              <a:rPr lang="fr-FR" sz="2000" b="1" dirty="0"/>
              <a:t>groupes de parole </a:t>
            </a:r>
            <a:r>
              <a:rPr lang="fr-FR" sz="2000" dirty="0"/>
              <a:t>(deuil, demandeurs d’emploi, maladies psychiatriques, …)</a:t>
            </a:r>
          </a:p>
          <a:p>
            <a:r>
              <a:rPr lang="fr-FR" sz="2000" dirty="0"/>
              <a:t>Comment </a:t>
            </a:r>
            <a:r>
              <a:rPr lang="fr-FR" sz="2000" b="1" dirty="0"/>
              <a:t>réguler le temps de parole</a:t>
            </a:r>
            <a:r>
              <a:rPr lang="fr-FR" sz="2000" dirty="0"/>
              <a:t>, certains parlent beaucoup, d’autres aimeraient parler, mais il n’y a pas le temps ou la parole est coupée</a:t>
            </a:r>
          </a:p>
          <a:p>
            <a:r>
              <a:rPr lang="fr-FR" sz="2000" b="1" dirty="0"/>
              <a:t>L’Église, c’est plus vaste que l’église « locale »</a:t>
            </a:r>
          </a:p>
          <a:p>
            <a:r>
              <a:rPr lang="fr-FR" sz="2000" dirty="0"/>
              <a:t>L’église fait partie de la société, mais elle n’a pas les mêmes visées suivant les régions, les pays.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9772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22114"/>
          </a:xfrm>
        </p:spPr>
        <p:txBody>
          <a:bodyPr>
            <a:noAutofit/>
          </a:bodyPr>
          <a:lstStyle/>
          <a:p>
            <a:r>
              <a:rPr lang="fr-FR" sz="2400" b="1" dirty="0"/>
              <a:t>Groupe 1 Compagnons – Ecouter – Prendre la parole</a:t>
            </a:r>
            <a:endParaRPr lang="fr-FR" sz="1600" b="1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7504" y="1340768"/>
            <a:ext cx="9001000" cy="5406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En général la communication ce n’est pas forcément facile, comment communiquer en étant compagnon ou être compagnon malgré la communication</a:t>
            </a:r>
          </a:p>
          <a:p>
            <a:r>
              <a:rPr lang="fr-FR" sz="2000" b="1" dirty="0"/>
              <a:t>Je sens que l’Église bouge, </a:t>
            </a:r>
            <a:r>
              <a:rPr lang="fr-FR" sz="2000" dirty="0"/>
              <a:t>il y a un réel travail qui se fait, cette matinée est un exemple</a:t>
            </a:r>
          </a:p>
          <a:p>
            <a:r>
              <a:rPr lang="fr-FR" sz="2000" dirty="0"/>
              <a:t>Même malade il y a une joie de venir à l’église</a:t>
            </a:r>
          </a:p>
          <a:p>
            <a:r>
              <a:rPr lang="fr-FR" sz="2000" dirty="0"/>
              <a:t>Être compagnon ne doit pas être limité à l’Église, dans la vie de tous les jours</a:t>
            </a:r>
          </a:p>
          <a:p>
            <a:r>
              <a:rPr lang="fr-FR" sz="2000" dirty="0"/>
              <a:t>Il est important d’écouter pour avoir d’autres visions, </a:t>
            </a:r>
            <a:r>
              <a:rPr lang="fr-FR" sz="2000" b="1" dirty="0"/>
              <a:t>écouter peut donner des idées</a:t>
            </a:r>
          </a:p>
          <a:p>
            <a:r>
              <a:rPr lang="fr-FR" sz="2000" dirty="0"/>
              <a:t>J’aima accueillir les familles qui demandent le baptême</a:t>
            </a:r>
          </a:p>
          <a:p>
            <a:r>
              <a:rPr lang="fr-FR" sz="2000" dirty="0"/>
              <a:t>Comment les chrétiens de la paroisse peuvent être à l’écoute des nouveaux</a:t>
            </a:r>
          </a:p>
          <a:p>
            <a:r>
              <a:rPr lang="fr-FR" sz="2000" dirty="0"/>
              <a:t>Je suis </a:t>
            </a:r>
            <a:r>
              <a:rPr lang="fr-FR" sz="2000" b="1" dirty="0"/>
              <a:t>sur une route de réconciliation avec la foi, un partage comme aujourd'hui est précieux</a:t>
            </a:r>
          </a:p>
          <a:p>
            <a:r>
              <a:rPr lang="fr-FR" sz="2000" b="1" dirty="0"/>
              <a:t>Difficile de repérer les nouveaux paroissiens</a:t>
            </a:r>
            <a:r>
              <a:rPr lang="fr-FR" sz="2000" dirty="0"/>
              <a:t>, et d’oser aller leur parler, ou de prendre le temps de le faire</a:t>
            </a:r>
          </a:p>
          <a:p>
            <a:r>
              <a:rPr lang="fr-FR" sz="2000" dirty="0"/>
              <a:t>Parfois, il y a la barrière de la langue, pour s’exprimer ou entendre</a:t>
            </a:r>
          </a:p>
          <a:p>
            <a:pPr marL="0" indent="0">
              <a:buNone/>
            </a:pPr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4353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22114"/>
          </a:xfrm>
        </p:spPr>
        <p:txBody>
          <a:bodyPr>
            <a:noAutofit/>
          </a:bodyPr>
          <a:lstStyle/>
          <a:p>
            <a:r>
              <a:rPr lang="fr-FR" sz="2400" b="1" dirty="0"/>
              <a:t>Groupe 1 Compagnons – Ecouter – Prendre la parole</a:t>
            </a:r>
            <a:endParaRPr lang="fr-FR" sz="1600" b="1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7ACC-6170-4F14-910E-1F61AFAAA746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7504" y="1340768"/>
            <a:ext cx="9001000" cy="5406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Proposer des </a:t>
            </a:r>
            <a:r>
              <a:rPr lang="fr-FR" sz="2000" b="1" dirty="0"/>
              <a:t>partages de parcours de vie</a:t>
            </a:r>
            <a:r>
              <a:rPr lang="fr-FR" sz="2000" dirty="0"/>
              <a:t>, pour mieux se connaître et dans le but de </a:t>
            </a:r>
            <a:r>
              <a:rPr lang="fr-FR" sz="2000" b="1" dirty="0"/>
              <a:t>s’entraider</a:t>
            </a:r>
            <a:r>
              <a:rPr lang="fr-FR" sz="2000" dirty="0"/>
              <a:t>, de faire marcher ses réseaux, de mettre à dispositions ses savoirs.</a:t>
            </a:r>
          </a:p>
          <a:p>
            <a:r>
              <a:rPr lang="fr-FR" sz="2000" b="1" dirty="0"/>
              <a:t>Faire connaître les mouvements</a:t>
            </a:r>
          </a:p>
          <a:p>
            <a:r>
              <a:rPr lang="fr-FR" sz="2000" dirty="0"/>
              <a:t>Comment améliorer </a:t>
            </a:r>
            <a:r>
              <a:rPr lang="fr-FR" sz="2000" b="1" dirty="0"/>
              <a:t>l’accueil des nouveaux</a:t>
            </a:r>
            <a:r>
              <a:rPr lang="fr-FR" sz="2000" dirty="0"/>
              <a:t>?</a:t>
            </a:r>
          </a:p>
          <a:p>
            <a:r>
              <a:rPr lang="fr-FR" sz="2000" dirty="0"/>
              <a:t>Avant d’appeler quelqu’un au service, lui demander ce qu’il aime faire, ce qu’il a envie de faire, alors l’appel peut sonner plus juste. Construire cette banque de savoirs et de savoir faire sur la paroisse</a:t>
            </a:r>
          </a:p>
          <a:p>
            <a:r>
              <a:rPr lang="fr-FR" sz="2000" b="1" dirty="0"/>
              <a:t>Valoriser les personnes pour ce qu’elles sont </a:t>
            </a:r>
            <a:r>
              <a:rPr lang="fr-FR" sz="2000" dirty="0"/>
              <a:t>et mieux accueillir</a:t>
            </a:r>
          </a:p>
          <a:p>
            <a:r>
              <a:rPr lang="fr-FR" sz="2000" dirty="0"/>
              <a:t>Proposer des groupes de parole</a:t>
            </a:r>
          </a:p>
          <a:p>
            <a:r>
              <a:rPr lang="fr-FR" sz="2000" b="1" dirty="0"/>
              <a:t>Ce qui se vit dans les mouvements d’éducation populaire </a:t>
            </a:r>
            <a:r>
              <a:rPr lang="fr-FR" sz="2000" dirty="0"/>
              <a:t>peut intéresser la paroisse</a:t>
            </a:r>
          </a:p>
          <a:p>
            <a:r>
              <a:rPr lang="fr-FR" sz="2000" dirty="0"/>
              <a:t>Questionnaire au fond de l’église pour permettre au nouveaux de se faire connaitre?</a:t>
            </a:r>
          </a:p>
          <a:p>
            <a:r>
              <a:rPr lang="fr-FR" sz="2000" b="1" dirty="0"/>
              <a:t>‘Moderniser’ l’Église pour permettre aux jeunes de venir dans des groupes de partage comme aujourd’hui</a:t>
            </a:r>
          </a:p>
          <a:p>
            <a:r>
              <a:rPr lang="fr-FR" sz="2000" dirty="0"/>
              <a:t>Ici je peux parler en confiance, je peux partager des épreuves</a:t>
            </a:r>
          </a:p>
          <a:p>
            <a:r>
              <a:rPr lang="fr-FR" sz="2000" b="1" dirty="0"/>
              <a:t>Je suis prêt à m’intéresser à la communication</a:t>
            </a:r>
          </a:p>
          <a:p>
            <a:r>
              <a:rPr lang="fr-FR" sz="2000" b="1" dirty="0"/>
              <a:t>À quand les pots ?</a:t>
            </a:r>
          </a:p>
        </p:txBody>
      </p:sp>
    </p:spTree>
    <p:extLst>
      <p:ext uri="{BB962C8B-B14F-4D97-AF65-F5344CB8AC3E}">
        <p14:creationId xmlns:p14="http://schemas.microsoft.com/office/powerpoint/2010/main" val="2726444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874</Words>
  <Application>Microsoft Macintosh PowerPoint</Application>
  <PresentationFormat>Affichage à l'écran (4:3)</PresentationFormat>
  <Paragraphs>70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Groupe 1 Compagnons – Ecouter – Prendre la parole</vt:lpstr>
      <vt:lpstr>Groupe 1 Compagnons – Ecouter – Prendre la parole</vt:lpstr>
      <vt:lpstr>Groupe 1 Compagnons – Ecouter – Prendre la parole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ISACOACH</dc:creator>
  <cp:lastModifiedBy>corinne38.schmuck@gmail.com</cp:lastModifiedBy>
  <cp:revision>54</cp:revision>
  <cp:lastPrinted>2022-03-26T16:11:03Z</cp:lastPrinted>
  <dcterms:created xsi:type="dcterms:W3CDTF">2022-03-12T13:08:15Z</dcterms:created>
  <dcterms:modified xsi:type="dcterms:W3CDTF">2022-03-30T19:28:17Z</dcterms:modified>
</cp:coreProperties>
</file>